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9" r:id="rId5"/>
    <p:sldMasterId id="2147483701" r:id="rId6"/>
  </p:sldMasterIdLst>
  <p:notesMasterIdLst>
    <p:notesMasterId r:id="rId18"/>
  </p:notesMasterIdLst>
  <p:handoutMasterIdLst>
    <p:handoutMasterId r:id="rId19"/>
  </p:handoutMasterIdLst>
  <p:sldIdLst>
    <p:sldId id="327" r:id="rId7"/>
    <p:sldId id="394" r:id="rId8"/>
    <p:sldId id="406" r:id="rId9"/>
    <p:sldId id="274" r:id="rId10"/>
    <p:sldId id="395" r:id="rId11"/>
    <p:sldId id="415" r:id="rId12"/>
    <p:sldId id="418" r:id="rId13"/>
    <p:sldId id="419" r:id="rId14"/>
    <p:sldId id="420" r:id="rId15"/>
    <p:sldId id="34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F0606-6081-4895-8002-41F446D5A83B}" v="229" dt="2023-08-09T11:45:19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6283" autoAdjust="0"/>
  </p:normalViewPr>
  <p:slideViewPr>
    <p:cSldViewPr snapToGrid="0" snapToObjects="1">
      <p:cViewPr varScale="1">
        <p:scale>
          <a:sx n="107" d="100"/>
          <a:sy n="107" d="100"/>
        </p:scale>
        <p:origin x="90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Jimenez" userId="c0dee3dc-87b1-4116-98db-04f08526e205" providerId="ADAL" clId="{2A3F0606-6081-4895-8002-41F446D5A83B}"/>
    <pc:docChg chg="undo custSel addSld delSld modSld sldOrd delMainMaster">
      <pc:chgData name="Ana Jimenez" userId="c0dee3dc-87b1-4116-98db-04f08526e205" providerId="ADAL" clId="{2A3F0606-6081-4895-8002-41F446D5A83B}" dt="2023-08-15T13:36:41.583" v="8482" actId="20577"/>
      <pc:docMkLst>
        <pc:docMk/>
      </pc:docMkLst>
      <pc:sldChg chg="del">
        <pc:chgData name="Ana Jimenez" userId="c0dee3dc-87b1-4116-98db-04f08526e205" providerId="ADAL" clId="{2A3F0606-6081-4895-8002-41F446D5A83B}" dt="2023-08-03T14:44:13.948" v="21" actId="2696"/>
        <pc:sldMkLst>
          <pc:docMk/>
          <pc:sldMk cId="1817670316" sldId="271"/>
        </pc:sldMkLst>
      </pc:sldChg>
      <pc:sldChg chg="addSp delSp modSp mod ord">
        <pc:chgData name="Ana Jimenez" userId="c0dee3dc-87b1-4116-98db-04f08526e205" providerId="ADAL" clId="{2A3F0606-6081-4895-8002-41F446D5A83B}" dt="2023-08-08T20:34:51.975" v="7734" actId="20577"/>
        <pc:sldMkLst>
          <pc:docMk/>
          <pc:sldMk cId="2545088100" sldId="274"/>
        </pc:sldMkLst>
        <pc:spChg chg="mod">
          <ac:chgData name="Ana Jimenez" userId="c0dee3dc-87b1-4116-98db-04f08526e205" providerId="ADAL" clId="{2A3F0606-6081-4895-8002-41F446D5A83B}" dt="2023-08-08T20:33:57.884" v="7728" actId="20577"/>
          <ac:spMkLst>
            <pc:docMk/>
            <pc:sldMk cId="2545088100" sldId="274"/>
            <ac:spMk id="2" creationId="{2B76AE88-667F-F84A-8DE0-C0087BF08ADA}"/>
          </ac:spMkLst>
        </pc:spChg>
        <pc:spChg chg="mod">
          <ac:chgData name="Ana Jimenez" userId="c0dee3dc-87b1-4116-98db-04f08526e205" providerId="ADAL" clId="{2A3F0606-6081-4895-8002-41F446D5A83B}" dt="2023-08-08T20:05:59.739" v="7603" actId="20577"/>
          <ac:spMkLst>
            <pc:docMk/>
            <pc:sldMk cId="2545088100" sldId="274"/>
            <ac:spMk id="3" creationId="{8CB5A565-7140-C848-A7D7-0820125AFA88}"/>
          </ac:spMkLst>
        </pc:spChg>
        <pc:spChg chg="mod">
          <ac:chgData name="Ana Jimenez" userId="c0dee3dc-87b1-4116-98db-04f08526e205" providerId="ADAL" clId="{2A3F0606-6081-4895-8002-41F446D5A83B}" dt="2023-08-08T17:07:06.113" v="3920" actId="14100"/>
          <ac:spMkLst>
            <pc:docMk/>
            <pc:sldMk cId="2545088100" sldId="274"/>
            <ac:spMk id="4" creationId="{EA8C1EE6-748C-B340-897D-5A6EDA65C40F}"/>
          </ac:spMkLst>
        </pc:spChg>
        <pc:spChg chg="add del mod">
          <ac:chgData name="Ana Jimenez" userId="c0dee3dc-87b1-4116-98db-04f08526e205" providerId="ADAL" clId="{2A3F0606-6081-4895-8002-41F446D5A83B}" dt="2023-08-08T17:08:37.997" v="3996" actId="21"/>
          <ac:spMkLst>
            <pc:docMk/>
            <pc:sldMk cId="2545088100" sldId="274"/>
            <ac:spMk id="5" creationId="{EB86486C-0BF9-6039-D90B-FB603E6B61AB}"/>
          </ac:spMkLst>
        </pc:spChg>
        <pc:spChg chg="mod">
          <ac:chgData name="Ana Jimenez" userId="c0dee3dc-87b1-4116-98db-04f08526e205" providerId="ADAL" clId="{2A3F0606-6081-4895-8002-41F446D5A83B}" dt="2023-08-08T20:34:51.975" v="7734" actId="20577"/>
          <ac:spMkLst>
            <pc:docMk/>
            <pc:sldMk cId="2545088100" sldId="274"/>
            <ac:spMk id="6" creationId="{6C70DB34-4C20-7488-D075-0E6F285E6F37}"/>
          </ac:spMkLst>
        </pc:spChg>
        <pc:spChg chg="mod">
          <ac:chgData name="Ana Jimenez" userId="c0dee3dc-87b1-4116-98db-04f08526e205" providerId="ADAL" clId="{2A3F0606-6081-4895-8002-41F446D5A83B}" dt="2023-08-08T19:49:32.950" v="7349" actId="113"/>
          <ac:spMkLst>
            <pc:docMk/>
            <pc:sldMk cId="2545088100" sldId="274"/>
            <ac:spMk id="7" creationId="{39E7E614-7AE3-F84A-D484-0CB0C7882AA4}"/>
          </ac:spMkLst>
        </pc:spChg>
        <pc:spChg chg="add mod">
          <ac:chgData name="Ana Jimenez" userId="c0dee3dc-87b1-4116-98db-04f08526e205" providerId="ADAL" clId="{2A3F0606-6081-4895-8002-41F446D5A83B}" dt="2023-08-08T17:09:27.810" v="3999" actId="1076"/>
          <ac:spMkLst>
            <pc:docMk/>
            <pc:sldMk cId="2545088100" sldId="274"/>
            <ac:spMk id="8" creationId="{F99A0462-577B-B557-E40A-804863872368}"/>
          </ac:spMkLst>
        </pc:spChg>
      </pc:sldChg>
      <pc:sldChg chg="addSp delSp modSp del mod ord">
        <pc:chgData name="Ana Jimenez" userId="c0dee3dc-87b1-4116-98db-04f08526e205" providerId="ADAL" clId="{2A3F0606-6081-4895-8002-41F446D5A83B}" dt="2023-08-08T20:20:28.378" v="7632" actId="2696"/>
        <pc:sldMkLst>
          <pc:docMk/>
          <pc:sldMk cId="2319931905" sldId="276"/>
        </pc:sldMkLst>
        <pc:spChg chg="add del mod">
          <ac:chgData name="Ana Jimenez" userId="c0dee3dc-87b1-4116-98db-04f08526e205" providerId="ADAL" clId="{2A3F0606-6081-4895-8002-41F446D5A83B}" dt="2023-08-08T20:01:42.968" v="7477" actId="21"/>
          <ac:spMkLst>
            <pc:docMk/>
            <pc:sldMk cId="2319931905" sldId="276"/>
            <ac:spMk id="3" creationId="{0D4BBADF-0E22-9657-001B-F60B783C43C9}"/>
          </ac:spMkLst>
        </pc:spChg>
        <pc:spChg chg="add del mod">
          <ac:chgData name="Ana Jimenez" userId="c0dee3dc-87b1-4116-98db-04f08526e205" providerId="ADAL" clId="{2A3F0606-6081-4895-8002-41F446D5A83B}" dt="2023-08-08T20:01:57.378" v="7479" actId="21"/>
          <ac:spMkLst>
            <pc:docMk/>
            <pc:sldMk cId="2319931905" sldId="276"/>
            <ac:spMk id="5" creationId="{1068B1DE-F25E-33D0-6B7B-AF715CA32069}"/>
          </ac:spMkLst>
        </pc:spChg>
        <pc:spChg chg="del mod">
          <ac:chgData name="Ana Jimenez" userId="c0dee3dc-87b1-4116-98db-04f08526e205" providerId="ADAL" clId="{2A3F0606-6081-4895-8002-41F446D5A83B}" dt="2023-08-08T20:01:50.925" v="7478" actId="21"/>
          <ac:spMkLst>
            <pc:docMk/>
            <pc:sldMk cId="2319931905" sldId="276"/>
            <ac:spMk id="11" creationId="{19B94667-77D2-471C-FAA5-7138EB527003}"/>
          </ac:spMkLst>
        </pc:spChg>
        <pc:spChg chg="mod">
          <ac:chgData name="Ana Jimenez" userId="c0dee3dc-87b1-4116-98db-04f08526e205" providerId="ADAL" clId="{2A3F0606-6081-4895-8002-41F446D5A83B}" dt="2023-08-08T20:02:06.912" v="7481" actId="14100"/>
          <ac:spMkLst>
            <pc:docMk/>
            <pc:sldMk cId="2319931905" sldId="276"/>
            <ac:spMk id="13" creationId="{D2F1F84A-E77B-5AD8-A4E0-FAAFE2AABDBD}"/>
          </ac:spMkLst>
        </pc:spChg>
        <pc:picChg chg="del">
          <ac:chgData name="Ana Jimenez" userId="c0dee3dc-87b1-4116-98db-04f08526e205" providerId="ADAL" clId="{2A3F0606-6081-4895-8002-41F446D5A83B}" dt="2023-08-08T20:01:36.877" v="7476" actId="21"/>
          <ac:picMkLst>
            <pc:docMk/>
            <pc:sldMk cId="2319931905" sldId="276"/>
            <ac:picMk id="6" creationId="{0A09F20B-AD5F-5794-EF53-5415CB357D86}"/>
          </ac:picMkLst>
        </pc:picChg>
      </pc:sldChg>
      <pc:sldChg chg="modSp mod">
        <pc:chgData name="Ana Jimenez" userId="c0dee3dc-87b1-4116-98db-04f08526e205" providerId="ADAL" clId="{2A3F0606-6081-4895-8002-41F446D5A83B}" dt="2023-08-15T13:36:41.583" v="8482" actId="20577"/>
        <pc:sldMkLst>
          <pc:docMk/>
          <pc:sldMk cId="4201307497" sldId="327"/>
        </pc:sldMkLst>
        <pc:spChg chg="mod">
          <ac:chgData name="Ana Jimenez" userId="c0dee3dc-87b1-4116-98db-04f08526e205" providerId="ADAL" clId="{2A3F0606-6081-4895-8002-41F446D5A83B}" dt="2023-08-09T13:27:37.285" v="8465" actId="20577"/>
          <ac:spMkLst>
            <pc:docMk/>
            <pc:sldMk cId="4201307497" sldId="327"/>
            <ac:spMk id="7" creationId="{FF64A145-82B9-E6EF-D0AA-11FFA558A969}"/>
          </ac:spMkLst>
        </pc:spChg>
        <pc:spChg chg="mod">
          <ac:chgData name="Ana Jimenez" userId="c0dee3dc-87b1-4116-98db-04f08526e205" providerId="ADAL" clId="{2A3F0606-6081-4895-8002-41F446D5A83B}" dt="2023-08-15T13:36:41.583" v="8482" actId="20577"/>
          <ac:spMkLst>
            <pc:docMk/>
            <pc:sldMk cId="4201307497" sldId="327"/>
            <ac:spMk id="9" creationId="{3486EC2A-AF87-0DAB-7471-D46013C60A43}"/>
          </ac:spMkLst>
        </pc:spChg>
        <pc:picChg chg="mod">
          <ac:chgData name="Ana Jimenez" userId="c0dee3dc-87b1-4116-98db-04f08526e205" providerId="ADAL" clId="{2A3F0606-6081-4895-8002-41F446D5A83B}" dt="2023-08-09T13:27:38.662" v="8466" actId="1076"/>
          <ac:picMkLst>
            <pc:docMk/>
            <pc:sldMk cId="4201307497" sldId="327"/>
            <ac:picMk id="5" creationId="{03ED4032-3F16-427C-BBA4-9996A5E39771}"/>
          </ac:picMkLst>
        </pc:picChg>
      </pc:sldChg>
      <pc:sldChg chg="del">
        <pc:chgData name="Ana Jimenez" userId="c0dee3dc-87b1-4116-98db-04f08526e205" providerId="ADAL" clId="{2A3F0606-6081-4895-8002-41F446D5A83B}" dt="2023-08-08T19:34:52.789" v="7066" actId="2696"/>
        <pc:sldMkLst>
          <pc:docMk/>
          <pc:sldMk cId="1419161783" sldId="331"/>
        </pc:sldMkLst>
      </pc:sldChg>
      <pc:sldChg chg="modSp add del mod">
        <pc:chgData name="Ana Jimenez" userId="c0dee3dc-87b1-4116-98db-04f08526e205" providerId="ADAL" clId="{2A3F0606-6081-4895-8002-41F446D5A83B}" dt="2023-08-08T20:39:28.469" v="7747" actId="2696"/>
        <pc:sldMkLst>
          <pc:docMk/>
          <pc:sldMk cId="3417628153" sldId="392"/>
        </pc:sldMkLst>
        <pc:spChg chg="mod">
          <ac:chgData name="Ana Jimenez" userId="c0dee3dc-87b1-4116-98db-04f08526e205" providerId="ADAL" clId="{2A3F0606-6081-4895-8002-41F446D5A83B}" dt="2023-08-08T20:39:11.180" v="7745" actId="207"/>
          <ac:spMkLst>
            <pc:docMk/>
            <pc:sldMk cId="3417628153" sldId="392"/>
            <ac:spMk id="2" creationId="{1A4323B8-671F-A9BF-F050-092E4843D70C}"/>
          </ac:spMkLst>
        </pc:spChg>
      </pc:sldChg>
      <pc:sldChg chg="addSp delSp modSp add del mod ord">
        <pc:chgData name="Ana Jimenez" userId="c0dee3dc-87b1-4116-98db-04f08526e205" providerId="ADAL" clId="{2A3F0606-6081-4895-8002-41F446D5A83B}" dt="2023-08-08T16:55:07.013" v="3505" actId="20577"/>
        <pc:sldMkLst>
          <pc:docMk/>
          <pc:sldMk cId="1888053563" sldId="394"/>
        </pc:sldMkLst>
        <pc:spChg chg="del mod">
          <ac:chgData name="Ana Jimenez" userId="c0dee3dc-87b1-4116-98db-04f08526e205" providerId="ADAL" clId="{2A3F0606-6081-4895-8002-41F446D5A83B}" dt="2023-08-08T16:50:25.390" v="3407" actId="1076"/>
          <ac:spMkLst>
            <pc:docMk/>
            <pc:sldMk cId="1888053563" sldId="394"/>
            <ac:spMk id="3" creationId="{19BFAB24-8AE2-7AEC-6036-867C83697B34}"/>
          </ac:spMkLst>
        </pc:spChg>
        <pc:spChg chg="del mod">
          <ac:chgData name="Ana Jimenez" userId="c0dee3dc-87b1-4116-98db-04f08526e205" providerId="ADAL" clId="{2A3F0606-6081-4895-8002-41F446D5A83B}" dt="2023-08-08T16:55:07.013" v="3505" actId="20577"/>
          <ac:spMkLst>
            <pc:docMk/>
            <pc:sldMk cId="1888053563" sldId="394"/>
            <ac:spMk id="4" creationId="{13857544-8134-AB08-4402-90EA5798EEB2}"/>
          </ac:spMkLst>
        </pc:spChg>
        <pc:spChg chg="add del mod">
          <ac:chgData name="Ana Jimenez" userId="c0dee3dc-87b1-4116-98db-04f08526e205" providerId="ADAL" clId="{2A3F0606-6081-4895-8002-41F446D5A83B}" dt="2023-08-03T14:54:08.711" v="273" actId="21"/>
          <ac:spMkLst>
            <pc:docMk/>
            <pc:sldMk cId="1888053563" sldId="394"/>
            <ac:spMk id="5" creationId="{F9554877-2CC3-E2C0-76AF-A066F2AEB937}"/>
          </ac:spMkLst>
        </pc:spChg>
        <pc:picChg chg="add mod">
          <ac:chgData name="Ana Jimenez" userId="c0dee3dc-87b1-4116-98db-04f08526e205" providerId="ADAL" clId="{2A3F0606-6081-4895-8002-41F446D5A83B}" dt="2023-08-03T14:54:46.366" v="278" actId="1076"/>
          <ac:picMkLst>
            <pc:docMk/>
            <pc:sldMk cId="1888053563" sldId="394"/>
            <ac:picMk id="7" creationId="{B1D2533B-A416-C6EB-67AF-23793948BD87}"/>
          </ac:picMkLst>
        </pc:picChg>
      </pc:sldChg>
      <pc:sldChg chg="addSp delSp modSp mod ord setBg">
        <pc:chgData name="Ana Jimenez" userId="c0dee3dc-87b1-4116-98db-04f08526e205" providerId="ADAL" clId="{2A3F0606-6081-4895-8002-41F446D5A83B}" dt="2023-08-08T20:37:19.258" v="7743" actId="20577"/>
        <pc:sldMkLst>
          <pc:docMk/>
          <pc:sldMk cId="134838406" sldId="395"/>
        </pc:sldMkLst>
        <pc:spChg chg="mod ord">
          <ac:chgData name="Ana Jimenez" userId="c0dee3dc-87b1-4116-98db-04f08526e205" providerId="ADAL" clId="{2A3F0606-6081-4895-8002-41F446D5A83B}" dt="2023-08-08T20:37:19.258" v="7743" actId="20577"/>
          <ac:spMkLst>
            <pc:docMk/>
            <pc:sldMk cId="134838406" sldId="395"/>
            <ac:spMk id="2" creationId="{8CC4C7A1-88FE-951B-554D-94E7DC53F87B}"/>
          </ac:spMkLst>
        </pc:spChg>
        <pc:spChg chg="del">
          <ac:chgData name="Ana Jimenez" userId="c0dee3dc-87b1-4116-98db-04f08526e205" providerId="ADAL" clId="{2A3F0606-6081-4895-8002-41F446D5A83B}" dt="2023-08-03T14:59:41.327" v="534" actId="21"/>
          <ac:spMkLst>
            <pc:docMk/>
            <pc:sldMk cId="134838406" sldId="395"/>
            <ac:spMk id="3" creationId="{3ED5CA43-BB21-7363-AF7B-2AE3FBEFB3FD}"/>
          </ac:spMkLst>
        </pc:spChg>
        <pc:spChg chg="mod">
          <ac:chgData name="Ana Jimenez" userId="c0dee3dc-87b1-4116-98db-04f08526e205" providerId="ADAL" clId="{2A3F0606-6081-4895-8002-41F446D5A83B}" dt="2023-08-03T15:06:42.534" v="641" actId="20577"/>
          <ac:spMkLst>
            <pc:docMk/>
            <pc:sldMk cId="134838406" sldId="395"/>
            <ac:spMk id="4" creationId="{6D5F0FFB-17E6-D89A-FAEB-2F6BA040A1DE}"/>
          </ac:spMkLst>
        </pc:spChg>
        <pc:spChg chg="add del mod">
          <ac:chgData name="Ana Jimenez" userId="c0dee3dc-87b1-4116-98db-04f08526e205" providerId="ADAL" clId="{2A3F0606-6081-4895-8002-41F446D5A83B}" dt="2023-08-03T14:59:50.405" v="535"/>
          <ac:spMkLst>
            <pc:docMk/>
            <pc:sldMk cId="134838406" sldId="395"/>
            <ac:spMk id="6" creationId="{C79E6064-2A15-3BF0-6B4F-57FEFCC14165}"/>
          </ac:spMkLst>
        </pc:spChg>
        <pc:spChg chg="add del mod">
          <ac:chgData name="Ana Jimenez" userId="c0dee3dc-87b1-4116-98db-04f08526e205" providerId="ADAL" clId="{2A3F0606-6081-4895-8002-41F446D5A83B}" dt="2023-08-03T15:01:46.117" v="545" actId="22"/>
          <ac:spMkLst>
            <pc:docMk/>
            <pc:sldMk cId="134838406" sldId="395"/>
            <ac:spMk id="9" creationId="{77DD6AC7-3DB5-2985-C379-894B923EBE36}"/>
          </ac:spMkLst>
        </pc:spChg>
        <pc:spChg chg="add del">
          <ac:chgData name="Ana Jimenez" userId="c0dee3dc-87b1-4116-98db-04f08526e205" providerId="ADAL" clId="{2A3F0606-6081-4895-8002-41F446D5A83B}" dt="2023-08-03T15:00:05.850" v="538" actId="26606"/>
          <ac:spMkLst>
            <pc:docMk/>
            <pc:sldMk cId="134838406" sldId="395"/>
            <ac:spMk id="12" creationId="{201CC55D-ED54-4C5C-95E6-10947BD1103B}"/>
          </ac:spMkLst>
        </pc:spChg>
        <pc:spChg chg="add del">
          <ac:chgData name="Ana Jimenez" userId="c0dee3dc-87b1-4116-98db-04f08526e205" providerId="ADAL" clId="{2A3F0606-6081-4895-8002-41F446D5A83B}" dt="2023-08-03T15:00:05.850" v="538" actId="26606"/>
          <ac:spMkLst>
            <pc:docMk/>
            <pc:sldMk cId="134838406" sldId="395"/>
            <ac:spMk id="18" creationId="{3873B707-463F-40B0-8227-E8CC6C67EB25}"/>
          </ac:spMkLst>
        </pc:spChg>
        <pc:spChg chg="add del">
          <ac:chgData name="Ana Jimenez" userId="c0dee3dc-87b1-4116-98db-04f08526e205" providerId="ADAL" clId="{2A3F0606-6081-4895-8002-41F446D5A83B}" dt="2023-08-03T15:00:05.850" v="538" actId="26606"/>
          <ac:spMkLst>
            <pc:docMk/>
            <pc:sldMk cId="134838406" sldId="395"/>
            <ac:spMk id="20" creationId="{C13237C8-E62C-4F0D-A318-BD6FB6C2D138}"/>
          </ac:spMkLst>
        </pc:spChg>
        <pc:spChg chg="add del">
          <ac:chgData name="Ana Jimenez" userId="c0dee3dc-87b1-4116-98db-04f08526e205" providerId="ADAL" clId="{2A3F0606-6081-4895-8002-41F446D5A83B}" dt="2023-08-03T15:00:05.850" v="538" actId="26606"/>
          <ac:spMkLst>
            <pc:docMk/>
            <pc:sldMk cId="134838406" sldId="395"/>
            <ac:spMk id="22" creationId="{19C9EAEA-39D0-4B0E-A0EB-51E7B26740B1}"/>
          </ac:spMkLst>
        </pc:spChg>
        <pc:grpChg chg="add del">
          <ac:chgData name="Ana Jimenez" userId="c0dee3dc-87b1-4116-98db-04f08526e205" providerId="ADAL" clId="{2A3F0606-6081-4895-8002-41F446D5A83B}" dt="2023-08-03T15:00:05.850" v="538" actId="26606"/>
          <ac:grpSpMkLst>
            <pc:docMk/>
            <pc:sldMk cId="134838406" sldId="395"/>
            <ac:grpSpMk id="14" creationId="{1DE889C7-FAD6-4397-98E2-05D503484459}"/>
          </ac:grpSpMkLst>
        </pc:grpChg>
        <pc:picChg chg="add del mod">
          <ac:chgData name="Ana Jimenez" userId="c0dee3dc-87b1-4116-98db-04f08526e205" providerId="ADAL" clId="{2A3F0606-6081-4895-8002-41F446D5A83B}" dt="2023-08-03T15:00:41.232" v="544" actId="478"/>
          <ac:picMkLst>
            <pc:docMk/>
            <pc:sldMk cId="134838406" sldId="395"/>
            <ac:picMk id="7" creationId="{90F7A5FE-1AC6-B181-B02E-35EC60E4A3C3}"/>
          </ac:picMkLst>
        </pc:picChg>
        <pc:picChg chg="add mod ord">
          <ac:chgData name="Ana Jimenez" userId="c0dee3dc-87b1-4116-98db-04f08526e205" providerId="ADAL" clId="{2A3F0606-6081-4895-8002-41F446D5A83B}" dt="2023-08-03T15:02:24.530" v="557" actId="1076"/>
          <ac:picMkLst>
            <pc:docMk/>
            <pc:sldMk cId="134838406" sldId="395"/>
            <ac:picMk id="11" creationId="{F2A31CA1-BBB8-17A6-4ED6-2D93B2723776}"/>
          </ac:picMkLst>
        </pc:picChg>
      </pc:sldChg>
      <pc:sldChg chg="modSp mod ord">
        <pc:chgData name="Ana Jimenez" userId="c0dee3dc-87b1-4116-98db-04f08526e205" providerId="ADAL" clId="{2A3F0606-6081-4895-8002-41F446D5A83B}" dt="2023-08-08T19:43:21.857" v="7170" actId="20577"/>
        <pc:sldMkLst>
          <pc:docMk/>
          <pc:sldMk cId="2356616491" sldId="406"/>
        </pc:sldMkLst>
        <pc:spChg chg="mod">
          <ac:chgData name="Ana Jimenez" userId="c0dee3dc-87b1-4116-98db-04f08526e205" providerId="ADAL" clId="{2A3F0606-6081-4895-8002-41F446D5A83B}" dt="2023-08-08T16:55:21.465" v="3513" actId="20577"/>
          <ac:spMkLst>
            <pc:docMk/>
            <pc:sldMk cId="2356616491" sldId="406"/>
            <ac:spMk id="4" creationId="{F7199930-5397-02EE-FB40-51AE0A290DAC}"/>
          </ac:spMkLst>
        </pc:spChg>
        <pc:spChg chg="mod">
          <ac:chgData name="Ana Jimenez" userId="c0dee3dc-87b1-4116-98db-04f08526e205" providerId="ADAL" clId="{2A3F0606-6081-4895-8002-41F446D5A83B}" dt="2023-08-08T19:43:21.857" v="7170" actId="20577"/>
          <ac:spMkLst>
            <pc:docMk/>
            <pc:sldMk cId="2356616491" sldId="406"/>
            <ac:spMk id="10" creationId="{651AEBBE-51C3-F61E-D239-B71451E17EB5}"/>
          </ac:spMkLst>
        </pc:spChg>
      </pc:sldChg>
      <pc:sldChg chg="modSp del ord">
        <pc:chgData name="Ana Jimenez" userId="c0dee3dc-87b1-4116-98db-04f08526e205" providerId="ADAL" clId="{2A3F0606-6081-4895-8002-41F446D5A83B}" dt="2023-08-08T19:34:39.493" v="7065" actId="2696"/>
        <pc:sldMkLst>
          <pc:docMk/>
          <pc:sldMk cId="1602777106" sldId="408"/>
        </pc:sldMkLst>
        <pc:graphicFrameChg chg="mod">
          <ac:chgData name="Ana Jimenez" userId="c0dee3dc-87b1-4116-98db-04f08526e205" providerId="ADAL" clId="{2A3F0606-6081-4895-8002-41F446D5A83B}" dt="2023-08-08T19:21:04.539" v="6994"/>
          <ac:graphicFrameMkLst>
            <pc:docMk/>
            <pc:sldMk cId="1602777106" sldId="408"/>
            <ac:graphicFrameMk id="4" creationId="{8D523766-5786-2780-3988-5D9E0F326394}"/>
          </ac:graphicFrameMkLst>
        </pc:graphicFrameChg>
      </pc:sldChg>
      <pc:sldChg chg="del">
        <pc:chgData name="Ana Jimenez" userId="c0dee3dc-87b1-4116-98db-04f08526e205" providerId="ADAL" clId="{2A3F0606-6081-4895-8002-41F446D5A83B}" dt="2023-08-08T19:34:52.789" v="7066" actId="2696"/>
        <pc:sldMkLst>
          <pc:docMk/>
          <pc:sldMk cId="896701386" sldId="410"/>
        </pc:sldMkLst>
      </pc:sldChg>
      <pc:sldChg chg="del">
        <pc:chgData name="Ana Jimenez" userId="c0dee3dc-87b1-4116-98db-04f08526e205" providerId="ADAL" clId="{2A3F0606-6081-4895-8002-41F446D5A83B}" dt="2023-08-08T19:34:52.789" v="7066" actId="2696"/>
        <pc:sldMkLst>
          <pc:docMk/>
          <pc:sldMk cId="2834633817" sldId="411"/>
        </pc:sldMkLst>
      </pc:sldChg>
      <pc:sldChg chg="addSp modSp new del mod">
        <pc:chgData name="Ana Jimenez" userId="c0dee3dc-87b1-4116-98db-04f08526e205" providerId="ADAL" clId="{2A3F0606-6081-4895-8002-41F446D5A83B}" dt="2023-08-03T14:54:52.809" v="279" actId="2696"/>
        <pc:sldMkLst>
          <pc:docMk/>
          <pc:sldMk cId="1470879334" sldId="412"/>
        </pc:sldMkLst>
        <pc:picChg chg="add mod">
          <ac:chgData name="Ana Jimenez" userId="c0dee3dc-87b1-4116-98db-04f08526e205" providerId="ADAL" clId="{2A3F0606-6081-4895-8002-41F446D5A83B}" dt="2023-08-03T14:53:28.517" v="269" actId="1076"/>
          <ac:picMkLst>
            <pc:docMk/>
            <pc:sldMk cId="1470879334" sldId="412"/>
            <ac:picMk id="3" creationId="{FD199509-8D40-35CD-0B54-6F545FE0BCDF}"/>
          </ac:picMkLst>
        </pc:picChg>
      </pc:sldChg>
      <pc:sldChg chg="addSp delSp modSp add del mod">
        <pc:chgData name="Ana Jimenez" userId="c0dee3dc-87b1-4116-98db-04f08526e205" providerId="ADAL" clId="{2A3F0606-6081-4895-8002-41F446D5A83B}" dt="2023-08-08T20:22:52.073" v="7693" actId="2696"/>
        <pc:sldMkLst>
          <pc:docMk/>
          <pc:sldMk cId="2069328071" sldId="413"/>
        </pc:sldMkLst>
        <pc:spChg chg="add del mod">
          <ac:chgData name="Ana Jimenez" userId="c0dee3dc-87b1-4116-98db-04f08526e205" providerId="ADAL" clId="{2A3F0606-6081-4895-8002-41F446D5A83B}" dt="2023-08-08T20:01:19.700" v="7474"/>
          <ac:spMkLst>
            <pc:docMk/>
            <pc:sldMk cId="2069328071" sldId="413"/>
            <ac:spMk id="2" creationId="{920FB2C4-5A02-34DC-2E1D-7E1919A8AD6E}"/>
          </ac:spMkLst>
        </pc:spChg>
        <pc:spChg chg="del mod">
          <ac:chgData name="Ana Jimenez" userId="c0dee3dc-87b1-4116-98db-04f08526e205" providerId="ADAL" clId="{2A3F0606-6081-4895-8002-41F446D5A83B}" dt="2023-08-08T20:01:23.818" v="7475" actId="21"/>
          <ac:spMkLst>
            <pc:docMk/>
            <pc:sldMk cId="2069328071" sldId="413"/>
            <ac:spMk id="3" creationId="{19BFAB24-8AE2-7AEC-6036-867C83697B34}"/>
          </ac:spMkLst>
        </pc:spChg>
        <pc:spChg chg="del mod">
          <ac:chgData name="Ana Jimenez" userId="c0dee3dc-87b1-4116-98db-04f08526e205" providerId="ADAL" clId="{2A3F0606-6081-4895-8002-41F446D5A83B}" dt="2023-08-03T15:17:49.819" v="1039" actId="21"/>
          <ac:spMkLst>
            <pc:docMk/>
            <pc:sldMk cId="2069328071" sldId="413"/>
            <ac:spMk id="4" creationId="{13857544-8134-AB08-4402-90EA5798EEB2}"/>
          </ac:spMkLst>
        </pc:spChg>
        <pc:spChg chg="add mod">
          <ac:chgData name="Ana Jimenez" userId="c0dee3dc-87b1-4116-98db-04f08526e205" providerId="ADAL" clId="{2A3F0606-6081-4895-8002-41F446D5A83B}" dt="2023-08-08T20:01:23.818" v="7475" actId="21"/>
          <ac:spMkLst>
            <pc:docMk/>
            <pc:sldMk cId="2069328071" sldId="413"/>
            <ac:spMk id="5" creationId="{90BD706E-FB31-C6C7-A395-B107F77F5700}"/>
          </ac:spMkLst>
        </pc:spChg>
      </pc:sldChg>
      <pc:sldChg chg="add del">
        <pc:chgData name="Ana Jimenez" userId="c0dee3dc-87b1-4116-98db-04f08526e205" providerId="ADAL" clId="{2A3F0606-6081-4895-8002-41F446D5A83B}" dt="2023-08-08T19:34:52.789" v="7066" actId="2696"/>
        <pc:sldMkLst>
          <pc:docMk/>
          <pc:sldMk cId="2917192243" sldId="414"/>
        </pc:sldMkLst>
      </pc:sldChg>
      <pc:sldChg chg="addSp delSp modSp add mod setBg">
        <pc:chgData name="Ana Jimenez" userId="c0dee3dc-87b1-4116-98db-04f08526e205" providerId="ADAL" clId="{2A3F0606-6081-4895-8002-41F446D5A83B}" dt="2023-08-08T17:18:58.604" v="4346" actId="20577"/>
        <pc:sldMkLst>
          <pc:docMk/>
          <pc:sldMk cId="769440903" sldId="415"/>
        </pc:sldMkLst>
        <pc:spChg chg="mod ord">
          <ac:chgData name="Ana Jimenez" userId="c0dee3dc-87b1-4116-98db-04f08526e205" providerId="ADAL" clId="{2A3F0606-6081-4895-8002-41F446D5A83B}" dt="2023-08-08T17:18:58.604" v="4346" actId="20577"/>
          <ac:spMkLst>
            <pc:docMk/>
            <pc:sldMk cId="769440903" sldId="415"/>
            <ac:spMk id="2" creationId="{8CC4C7A1-88FE-951B-554D-94E7DC53F87B}"/>
          </ac:spMkLst>
        </pc:spChg>
        <pc:spChg chg="mod">
          <ac:chgData name="Ana Jimenez" userId="c0dee3dc-87b1-4116-98db-04f08526e205" providerId="ADAL" clId="{2A3F0606-6081-4895-8002-41F446D5A83B}" dt="2023-08-08T17:14:56.756" v="4055" actId="6549"/>
          <ac:spMkLst>
            <pc:docMk/>
            <pc:sldMk cId="769440903" sldId="415"/>
            <ac:spMk id="4" creationId="{6D5F0FFB-17E6-D89A-FAEB-2F6BA040A1DE}"/>
          </ac:spMkLst>
        </pc:spChg>
        <pc:spChg chg="add del mod">
          <ac:chgData name="Ana Jimenez" userId="c0dee3dc-87b1-4116-98db-04f08526e205" providerId="ADAL" clId="{2A3F0606-6081-4895-8002-41F446D5A83B}" dt="2023-08-03T15:05:28.123" v="616" actId="22"/>
          <ac:spMkLst>
            <pc:docMk/>
            <pc:sldMk cId="769440903" sldId="415"/>
            <ac:spMk id="5" creationId="{A27A7AD0-6A6F-960C-1317-031F5C8B8316}"/>
          </ac:spMkLst>
        </pc:spChg>
        <pc:spChg chg="add del">
          <ac:chgData name="Ana Jimenez" userId="c0dee3dc-87b1-4116-98db-04f08526e205" providerId="ADAL" clId="{2A3F0606-6081-4895-8002-41F446D5A83B}" dt="2023-08-03T15:05:46.961" v="618" actId="26606"/>
          <ac:spMkLst>
            <pc:docMk/>
            <pc:sldMk cId="769440903" sldId="415"/>
            <ac:spMk id="12" creationId="{201CC55D-ED54-4C5C-95E6-10947BD1103B}"/>
          </ac:spMkLst>
        </pc:spChg>
        <pc:spChg chg="add del">
          <ac:chgData name="Ana Jimenez" userId="c0dee3dc-87b1-4116-98db-04f08526e205" providerId="ADAL" clId="{2A3F0606-6081-4895-8002-41F446D5A83B}" dt="2023-08-03T15:05:46.961" v="618" actId="26606"/>
          <ac:spMkLst>
            <pc:docMk/>
            <pc:sldMk cId="769440903" sldId="415"/>
            <ac:spMk id="18" creationId="{3873B707-463F-40B0-8227-E8CC6C67EB25}"/>
          </ac:spMkLst>
        </pc:spChg>
        <pc:spChg chg="add del">
          <ac:chgData name="Ana Jimenez" userId="c0dee3dc-87b1-4116-98db-04f08526e205" providerId="ADAL" clId="{2A3F0606-6081-4895-8002-41F446D5A83B}" dt="2023-08-03T15:05:46.961" v="618" actId="26606"/>
          <ac:spMkLst>
            <pc:docMk/>
            <pc:sldMk cId="769440903" sldId="415"/>
            <ac:spMk id="20" creationId="{C13237C8-E62C-4F0D-A318-BD6FB6C2D138}"/>
          </ac:spMkLst>
        </pc:spChg>
        <pc:spChg chg="add del">
          <ac:chgData name="Ana Jimenez" userId="c0dee3dc-87b1-4116-98db-04f08526e205" providerId="ADAL" clId="{2A3F0606-6081-4895-8002-41F446D5A83B}" dt="2023-08-03T15:05:46.961" v="618" actId="26606"/>
          <ac:spMkLst>
            <pc:docMk/>
            <pc:sldMk cId="769440903" sldId="415"/>
            <ac:spMk id="22" creationId="{19C9EAEA-39D0-4B0E-A0EB-51E7B26740B1}"/>
          </ac:spMkLst>
        </pc:spChg>
        <pc:grpChg chg="add del">
          <ac:chgData name="Ana Jimenez" userId="c0dee3dc-87b1-4116-98db-04f08526e205" providerId="ADAL" clId="{2A3F0606-6081-4895-8002-41F446D5A83B}" dt="2023-08-03T15:05:46.961" v="618" actId="26606"/>
          <ac:grpSpMkLst>
            <pc:docMk/>
            <pc:sldMk cId="769440903" sldId="415"/>
            <ac:grpSpMk id="14" creationId="{1DE889C7-FAD6-4397-98E2-05D503484459}"/>
          </ac:grpSpMkLst>
        </pc:grpChg>
        <pc:picChg chg="add mod ord">
          <ac:chgData name="Ana Jimenez" userId="c0dee3dc-87b1-4116-98db-04f08526e205" providerId="ADAL" clId="{2A3F0606-6081-4895-8002-41F446D5A83B}" dt="2023-08-08T17:15:20.085" v="4059" actId="14100"/>
          <ac:picMkLst>
            <pc:docMk/>
            <pc:sldMk cId="769440903" sldId="415"/>
            <ac:picMk id="7" creationId="{9ABC9774-FBE0-8434-B487-598A9E5A7443}"/>
          </ac:picMkLst>
        </pc:picChg>
        <pc:picChg chg="del">
          <ac:chgData name="Ana Jimenez" userId="c0dee3dc-87b1-4116-98db-04f08526e205" providerId="ADAL" clId="{2A3F0606-6081-4895-8002-41F446D5A83B}" dt="2023-08-03T15:04:58.270" v="615" actId="478"/>
          <ac:picMkLst>
            <pc:docMk/>
            <pc:sldMk cId="769440903" sldId="415"/>
            <ac:picMk id="11" creationId="{F2A31CA1-BBB8-17A6-4ED6-2D93B2723776}"/>
          </ac:picMkLst>
        </pc:picChg>
      </pc:sldChg>
      <pc:sldChg chg="modSp add del mod">
        <pc:chgData name="Ana Jimenez" userId="c0dee3dc-87b1-4116-98db-04f08526e205" providerId="ADAL" clId="{2A3F0606-6081-4895-8002-41F446D5A83B}" dt="2023-08-08T19:20:02.797" v="6922" actId="2696"/>
        <pc:sldMkLst>
          <pc:docMk/>
          <pc:sldMk cId="3510552865" sldId="416"/>
        </pc:sldMkLst>
        <pc:spChg chg="mod">
          <ac:chgData name="Ana Jimenez" userId="c0dee3dc-87b1-4116-98db-04f08526e205" providerId="ADAL" clId="{2A3F0606-6081-4895-8002-41F446D5A83B}" dt="2023-08-03T15:40:22.315" v="2481" actId="20577"/>
          <ac:spMkLst>
            <pc:docMk/>
            <pc:sldMk cId="3510552865" sldId="416"/>
            <ac:spMk id="11" creationId="{19B94667-77D2-471C-FAA5-7138EB527003}"/>
          </ac:spMkLst>
        </pc:spChg>
      </pc:sldChg>
      <pc:sldChg chg="modSp add del mod">
        <pc:chgData name="Ana Jimenez" userId="c0dee3dc-87b1-4116-98db-04f08526e205" providerId="ADAL" clId="{2A3F0606-6081-4895-8002-41F446D5A83B}" dt="2023-08-08T19:19:54.374" v="6921" actId="2696"/>
        <pc:sldMkLst>
          <pc:docMk/>
          <pc:sldMk cId="3560190242" sldId="417"/>
        </pc:sldMkLst>
        <pc:spChg chg="mod">
          <ac:chgData name="Ana Jimenez" userId="c0dee3dc-87b1-4116-98db-04f08526e205" providerId="ADAL" clId="{2A3F0606-6081-4895-8002-41F446D5A83B}" dt="2023-08-03T15:40:50.394" v="2508" actId="20577"/>
          <ac:spMkLst>
            <pc:docMk/>
            <pc:sldMk cId="3560190242" sldId="417"/>
            <ac:spMk id="11" creationId="{19B94667-77D2-471C-FAA5-7138EB527003}"/>
          </ac:spMkLst>
        </pc:spChg>
        <pc:spChg chg="mod">
          <ac:chgData name="Ana Jimenez" userId="c0dee3dc-87b1-4116-98db-04f08526e205" providerId="ADAL" clId="{2A3F0606-6081-4895-8002-41F446D5A83B}" dt="2023-08-03T15:50:33.513" v="2947" actId="6549"/>
          <ac:spMkLst>
            <pc:docMk/>
            <pc:sldMk cId="3560190242" sldId="417"/>
            <ac:spMk id="13" creationId="{D2F1F84A-E77B-5AD8-A4E0-FAAFE2AABDBD}"/>
          </ac:spMkLst>
        </pc:spChg>
      </pc:sldChg>
      <pc:sldChg chg="modSp add del mod">
        <pc:chgData name="Ana Jimenez" userId="c0dee3dc-87b1-4116-98db-04f08526e205" providerId="ADAL" clId="{2A3F0606-6081-4895-8002-41F446D5A83B}" dt="2023-08-03T15:46:26.582" v="2824" actId="2696"/>
        <pc:sldMkLst>
          <pc:docMk/>
          <pc:sldMk cId="105381584" sldId="418"/>
        </pc:sldMkLst>
        <pc:spChg chg="mod">
          <ac:chgData name="Ana Jimenez" userId="c0dee3dc-87b1-4116-98db-04f08526e205" providerId="ADAL" clId="{2A3F0606-6081-4895-8002-41F446D5A83B}" dt="2023-08-03T15:45:15.875" v="2744" actId="14100"/>
          <ac:spMkLst>
            <pc:docMk/>
            <pc:sldMk cId="105381584" sldId="418"/>
            <ac:spMk id="3" creationId="{7CA48871-C0CC-9F22-0F4B-6FD43047C6A4}"/>
          </ac:spMkLst>
        </pc:spChg>
        <pc:graphicFrameChg chg="mod">
          <ac:chgData name="Ana Jimenez" userId="c0dee3dc-87b1-4116-98db-04f08526e205" providerId="ADAL" clId="{2A3F0606-6081-4895-8002-41F446D5A83B}" dt="2023-08-03T15:46:13.738" v="2823"/>
          <ac:graphicFrameMkLst>
            <pc:docMk/>
            <pc:sldMk cId="105381584" sldId="418"/>
            <ac:graphicFrameMk id="4" creationId="{8D523766-5786-2780-3988-5D9E0F326394}"/>
          </ac:graphicFrameMkLst>
        </pc:graphicFrameChg>
      </pc:sldChg>
      <pc:sldChg chg="addSp delSp modSp add mod ord">
        <pc:chgData name="Ana Jimenez" userId="c0dee3dc-87b1-4116-98db-04f08526e205" providerId="ADAL" clId="{2A3F0606-6081-4895-8002-41F446D5A83B}" dt="2023-08-08T19:54:22.288" v="7460" actId="1076"/>
        <pc:sldMkLst>
          <pc:docMk/>
          <pc:sldMk cId="3837020247" sldId="418"/>
        </pc:sldMkLst>
        <pc:spChg chg="mod">
          <ac:chgData name="Ana Jimenez" userId="c0dee3dc-87b1-4116-98db-04f08526e205" providerId="ADAL" clId="{2A3F0606-6081-4895-8002-41F446D5A83B}" dt="2023-08-08T18:08:44.440" v="5500" actId="20577"/>
          <ac:spMkLst>
            <pc:docMk/>
            <pc:sldMk cId="3837020247" sldId="418"/>
            <ac:spMk id="2" creationId="{2B76AE88-667F-F84A-8DE0-C0087BF08ADA}"/>
          </ac:spMkLst>
        </pc:spChg>
        <pc:spChg chg="mod">
          <ac:chgData name="Ana Jimenez" userId="c0dee3dc-87b1-4116-98db-04f08526e205" providerId="ADAL" clId="{2A3F0606-6081-4895-8002-41F446D5A83B}" dt="2023-08-08T19:54:22.288" v="7460" actId="1076"/>
          <ac:spMkLst>
            <pc:docMk/>
            <pc:sldMk cId="3837020247" sldId="418"/>
            <ac:spMk id="3" creationId="{8CB5A565-7140-C848-A7D7-0820125AFA88}"/>
          </ac:spMkLst>
        </pc:spChg>
        <pc:spChg chg="mod">
          <ac:chgData name="Ana Jimenez" userId="c0dee3dc-87b1-4116-98db-04f08526e205" providerId="ADAL" clId="{2A3F0606-6081-4895-8002-41F446D5A83B}" dt="2023-08-08T17:49:46.232" v="5255" actId="1076"/>
          <ac:spMkLst>
            <pc:docMk/>
            <pc:sldMk cId="3837020247" sldId="418"/>
            <ac:spMk id="4" creationId="{EA8C1EE6-748C-B340-897D-5A6EDA65C40F}"/>
          </ac:spMkLst>
        </pc:spChg>
        <pc:spChg chg="add mod">
          <ac:chgData name="Ana Jimenez" userId="c0dee3dc-87b1-4116-98db-04f08526e205" providerId="ADAL" clId="{2A3F0606-6081-4895-8002-41F446D5A83B}" dt="2023-08-08T19:54:21.076" v="7459" actId="113"/>
          <ac:spMkLst>
            <pc:docMk/>
            <pc:sldMk cId="3837020247" sldId="418"/>
            <ac:spMk id="5" creationId="{CEE2E20B-DA9B-9BB7-7A6B-E8FE5878262A}"/>
          </ac:spMkLst>
        </pc:spChg>
        <pc:spChg chg="mod">
          <ac:chgData name="Ana Jimenez" userId="c0dee3dc-87b1-4116-98db-04f08526e205" providerId="ADAL" clId="{2A3F0606-6081-4895-8002-41F446D5A83B}" dt="2023-08-08T18:25:36.760" v="5754" actId="20577"/>
          <ac:spMkLst>
            <pc:docMk/>
            <pc:sldMk cId="3837020247" sldId="418"/>
            <ac:spMk id="6" creationId="{6C70DB34-4C20-7488-D075-0E6F285E6F37}"/>
          </ac:spMkLst>
        </pc:spChg>
        <pc:spChg chg="mod">
          <ac:chgData name="Ana Jimenez" userId="c0dee3dc-87b1-4116-98db-04f08526e205" providerId="ADAL" clId="{2A3F0606-6081-4895-8002-41F446D5A83B}" dt="2023-08-08T19:08:57.191" v="6641" actId="20577"/>
          <ac:spMkLst>
            <pc:docMk/>
            <pc:sldMk cId="3837020247" sldId="418"/>
            <ac:spMk id="7" creationId="{39E7E614-7AE3-F84A-D484-0CB0C7882AA4}"/>
          </ac:spMkLst>
        </pc:spChg>
        <pc:spChg chg="del">
          <ac:chgData name="Ana Jimenez" userId="c0dee3dc-87b1-4116-98db-04f08526e205" providerId="ADAL" clId="{2A3F0606-6081-4895-8002-41F446D5A83B}" dt="2023-08-08T17:49:37.498" v="5253" actId="21"/>
          <ac:spMkLst>
            <pc:docMk/>
            <pc:sldMk cId="3837020247" sldId="418"/>
            <ac:spMk id="8" creationId="{F99A0462-577B-B557-E40A-804863872368}"/>
          </ac:spMkLst>
        </pc:spChg>
      </pc:sldChg>
      <pc:sldChg chg="addSp delSp modSp add mod ord setBg">
        <pc:chgData name="Ana Jimenez" userId="c0dee3dc-87b1-4116-98db-04f08526e205" providerId="ADAL" clId="{2A3F0606-6081-4895-8002-41F446D5A83B}" dt="2023-08-09T12:48:46.330" v="8447" actId="20577"/>
        <pc:sldMkLst>
          <pc:docMk/>
          <pc:sldMk cId="608371990" sldId="419"/>
        </pc:sldMkLst>
        <pc:spChg chg="mod ord">
          <ac:chgData name="Ana Jimenez" userId="c0dee3dc-87b1-4116-98db-04f08526e205" providerId="ADAL" clId="{2A3F0606-6081-4895-8002-41F446D5A83B}" dt="2023-08-09T11:57:48.143" v="8445" actId="113"/>
          <ac:spMkLst>
            <pc:docMk/>
            <pc:sldMk cId="608371990" sldId="419"/>
            <ac:spMk id="2" creationId="{8CC4C7A1-88FE-951B-554D-94E7DC53F87B}"/>
          </ac:spMkLst>
        </pc:spChg>
        <pc:spChg chg="add del mod">
          <ac:chgData name="Ana Jimenez" userId="c0dee3dc-87b1-4116-98db-04f08526e205" providerId="ADAL" clId="{2A3F0606-6081-4895-8002-41F446D5A83B}" dt="2023-08-09T11:40:07.835" v="7922" actId="767"/>
          <ac:spMkLst>
            <pc:docMk/>
            <pc:sldMk cId="608371990" sldId="419"/>
            <ac:spMk id="3" creationId="{D8974B41-FD76-AE5A-268E-C810221B0C9A}"/>
          </ac:spMkLst>
        </pc:spChg>
        <pc:spChg chg="mod">
          <ac:chgData name="Ana Jimenez" userId="c0dee3dc-87b1-4116-98db-04f08526e205" providerId="ADAL" clId="{2A3F0606-6081-4895-8002-41F446D5A83B}" dt="2023-08-09T12:48:46.330" v="8447" actId="20577"/>
          <ac:spMkLst>
            <pc:docMk/>
            <pc:sldMk cId="608371990" sldId="419"/>
            <ac:spMk id="4" creationId="{6D5F0FFB-17E6-D89A-FAEB-2F6BA040A1DE}"/>
          </ac:spMkLst>
        </pc:spChg>
        <pc:spChg chg="add del mod">
          <ac:chgData name="Ana Jimenez" userId="c0dee3dc-87b1-4116-98db-04f08526e205" providerId="ADAL" clId="{2A3F0606-6081-4895-8002-41F446D5A83B}" dt="2023-08-08T18:42:23.104" v="6139" actId="22"/>
          <ac:spMkLst>
            <pc:docMk/>
            <pc:sldMk cId="608371990" sldId="419"/>
            <ac:spMk id="5" creationId="{8AFF40CA-68E9-DB48-B3E3-3CB0DD29BEA9}"/>
          </ac:spMkLst>
        </pc:spChg>
        <pc:spChg chg="add del mod">
          <ac:chgData name="Ana Jimenez" userId="c0dee3dc-87b1-4116-98db-04f08526e205" providerId="ADAL" clId="{2A3F0606-6081-4895-8002-41F446D5A83B}" dt="2023-08-09T11:41:43.618" v="7954"/>
          <ac:spMkLst>
            <pc:docMk/>
            <pc:sldMk cId="608371990" sldId="419"/>
            <ac:spMk id="5" creationId="{E37017C3-664F-21AE-AC70-CE5F44B90DF2}"/>
          </ac:spMkLst>
        </pc:spChg>
        <pc:spChg chg="add mod">
          <ac:chgData name="Ana Jimenez" userId="c0dee3dc-87b1-4116-98db-04f08526e205" providerId="ADAL" clId="{2A3F0606-6081-4895-8002-41F446D5A83B}" dt="2023-08-09T11:44:12.534" v="8197" actId="113"/>
          <ac:spMkLst>
            <pc:docMk/>
            <pc:sldMk cId="608371990" sldId="419"/>
            <ac:spMk id="6" creationId="{A115BB68-5CDF-B951-CCDD-7A50F7B197A1}"/>
          </ac:spMkLst>
        </pc:spChg>
        <pc:spChg chg="add del mod">
          <ac:chgData name="Ana Jimenez" userId="c0dee3dc-87b1-4116-98db-04f08526e205" providerId="ADAL" clId="{2A3F0606-6081-4895-8002-41F446D5A83B}" dt="2023-08-08T18:44:33.838" v="6156" actId="22"/>
          <ac:spMkLst>
            <pc:docMk/>
            <pc:sldMk cId="608371990" sldId="419"/>
            <ac:spMk id="12" creationId="{5B0F20EA-EB1F-BCA2-2651-22AD4FBEF47A}"/>
          </ac:spMkLst>
        </pc:spChg>
        <pc:spChg chg="add del">
          <ac:chgData name="Ana Jimenez" userId="c0dee3dc-87b1-4116-98db-04f08526e205" providerId="ADAL" clId="{2A3F0606-6081-4895-8002-41F446D5A83B}" dt="2023-08-08T18:43:43.212" v="6147" actId="26606"/>
          <ac:spMkLst>
            <pc:docMk/>
            <pc:sldMk cId="608371990" sldId="419"/>
            <ac:spMk id="14" creationId="{AAAE94E3-A7DB-4868-B1E3-E49703488BBC}"/>
          </ac:spMkLst>
        </pc:spChg>
        <pc:spChg chg="add mod">
          <ac:chgData name="Ana Jimenez" userId="c0dee3dc-87b1-4116-98db-04f08526e205" providerId="ADAL" clId="{2A3F0606-6081-4895-8002-41F446D5A83B}" dt="2023-08-08T19:15:46.516" v="6752" actId="14100"/>
          <ac:spMkLst>
            <pc:docMk/>
            <pc:sldMk cId="608371990" sldId="419"/>
            <ac:spMk id="19" creationId="{CA6C9911-E321-62F1-98B8-D4655D83EE52}"/>
          </ac:spMkLst>
        </pc:spChg>
        <pc:spChg chg="add del">
          <ac:chgData name="Ana Jimenez" userId="c0dee3dc-87b1-4116-98db-04f08526e205" providerId="ADAL" clId="{2A3F0606-6081-4895-8002-41F446D5A83B}" dt="2023-08-08T18:43:43.212" v="6147" actId="26606"/>
          <ac:spMkLst>
            <pc:docMk/>
            <pc:sldMk cId="608371990" sldId="419"/>
            <ac:spMk id="20" creationId="{3873B707-463F-40B0-8227-E8CC6C67EB25}"/>
          </ac:spMkLst>
        </pc:spChg>
        <pc:spChg chg="add del">
          <ac:chgData name="Ana Jimenez" userId="c0dee3dc-87b1-4116-98db-04f08526e205" providerId="ADAL" clId="{2A3F0606-6081-4895-8002-41F446D5A83B}" dt="2023-08-08T18:43:43.212" v="6147" actId="26606"/>
          <ac:spMkLst>
            <pc:docMk/>
            <pc:sldMk cId="608371990" sldId="419"/>
            <ac:spMk id="22" creationId="{C13237C8-E62C-4F0D-A318-BD6FB6C2D138}"/>
          </ac:spMkLst>
        </pc:spChg>
        <pc:spChg chg="add del">
          <ac:chgData name="Ana Jimenez" userId="c0dee3dc-87b1-4116-98db-04f08526e205" providerId="ADAL" clId="{2A3F0606-6081-4895-8002-41F446D5A83B}" dt="2023-08-08T18:43:43.212" v="6147" actId="26606"/>
          <ac:spMkLst>
            <pc:docMk/>
            <pc:sldMk cId="608371990" sldId="419"/>
            <ac:spMk id="24" creationId="{19C9EAEA-39D0-4B0E-A0EB-51E7B26740B1}"/>
          </ac:spMkLst>
        </pc:spChg>
        <pc:spChg chg="add del">
          <ac:chgData name="Ana Jimenez" userId="c0dee3dc-87b1-4116-98db-04f08526e205" providerId="ADAL" clId="{2A3F0606-6081-4895-8002-41F446D5A83B}" dt="2023-08-08T18:43:43.212" v="6147" actId="26606"/>
          <ac:spMkLst>
            <pc:docMk/>
            <pc:sldMk cId="608371990" sldId="419"/>
            <ac:spMk id="26" creationId="{8CB5D2D7-DF65-4E86-BFBA-FFB9B5ACEB64}"/>
          </ac:spMkLst>
        </pc:spChg>
        <pc:spChg chg="add del">
          <ac:chgData name="Ana Jimenez" userId="c0dee3dc-87b1-4116-98db-04f08526e205" providerId="ADAL" clId="{2A3F0606-6081-4895-8002-41F446D5A83B}" dt="2023-08-08T18:43:55.123" v="6151" actId="26606"/>
          <ac:spMkLst>
            <pc:docMk/>
            <pc:sldMk cId="608371990" sldId="419"/>
            <ac:spMk id="31" creationId="{F5A5F1D7-F0D0-4687-9BD3-CA6A0714C634}"/>
          </ac:spMkLst>
        </pc:spChg>
        <pc:spChg chg="add del">
          <ac:chgData name="Ana Jimenez" userId="c0dee3dc-87b1-4116-98db-04f08526e205" providerId="ADAL" clId="{2A3F0606-6081-4895-8002-41F446D5A83B}" dt="2023-08-08T18:43:55.123" v="6151" actId="26606"/>
          <ac:spMkLst>
            <pc:docMk/>
            <pc:sldMk cId="608371990" sldId="419"/>
            <ac:spMk id="38" creationId="{D5B0017B-2ECA-49AF-B397-DC140825DF8D}"/>
          </ac:spMkLst>
        </pc:spChg>
        <pc:spChg chg="add">
          <ac:chgData name="Ana Jimenez" userId="c0dee3dc-87b1-4116-98db-04f08526e205" providerId="ADAL" clId="{2A3F0606-6081-4895-8002-41F446D5A83B}" dt="2023-08-08T18:43:55.123" v="6151" actId="26606"/>
          <ac:spMkLst>
            <pc:docMk/>
            <pc:sldMk cId="608371990" sldId="419"/>
            <ac:spMk id="45" creationId="{F5A5F1D7-F0D0-4687-9BD3-CA6A0714C634}"/>
          </ac:spMkLst>
        </pc:spChg>
        <pc:spChg chg="add">
          <ac:chgData name="Ana Jimenez" userId="c0dee3dc-87b1-4116-98db-04f08526e205" providerId="ADAL" clId="{2A3F0606-6081-4895-8002-41F446D5A83B}" dt="2023-08-08T18:43:55.123" v="6151" actId="26606"/>
          <ac:spMkLst>
            <pc:docMk/>
            <pc:sldMk cId="608371990" sldId="419"/>
            <ac:spMk id="52" creationId="{D5B0017B-2ECA-49AF-B397-DC140825DF8D}"/>
          </ac:spMkLst>
        </pc:spChg>
        <pc:grpChg chg="add del">
          <ac:chgData name="Ana Jimenez" userId="c0dee3dc-87b1-4116-98db-04f08526e205" providerId="ADAL" clId="{2A3F0606-6081-4895-8002-41F446D5A83B}" dt="2023-08-08T18:43:43.212" v="6147" actId="26606"/>
          <ac:grpSpMkLst>
            <pc:docMk/>
            <pc:sldMk cId="608371990" sldId="419"/>
            <ac:grpSpMk id="16" creationId="{1DE889C7-FAD6-4397-98E2-05D503484459}"/>
          </ac:grpSpMkLst>
        </pc:grpChg>
        <pc:grpChg chg="add del">
          <ac:chgData name="Ana Jimenez" userId="c0dee3dc-87b1-4116-98db-04f08526e205" providerId="ADAL" clId="{2A3F0606-6081-4895-8002-41F446D5A83B}" dt="2023-08-08T18:43:55.123" v="6151" actId="26606"/>
          <ac:grpSpMkLst>
            <pc:docMk/>
            <pc:sldMk cId="608371990" sldId="419"/>
            <ac:grpSpMk id="33" creationId="{AE1C45F0-260A-458C-96ED-C1F6D2151219}"/>
          </ac:grpSpMkLst>
        </pc:grpChg>
        <pc:grpChg chg="add">
          <ac:chgData name="Ana Jimenez" userId="c0dee3dc-87b1-4116-98db-04f08526e205" providerId="ADAL" clId="{2A3F0606-6081-4895-8002-41F446D5A83B}" dt="2023-08-08T18:43:55.123" v="6151" actId="26606"/>
          <ac:grpSpMkLst>
            <pc:docMk/>
            <pc:sldMk cId="608371990" sldId="419"/>
            <ac:grpSpMk id="47" creationId="{AE1C45F0-260A-458C-96ED-C1F6D2151219}"/>
          </ac:grpSpMkLst>
        </pc:grpChg>
        <pc:picChg chg="add del mod ord">
          <ac:chgData name="Ana Jimenez" userId="c0dee3dc-87b1-4116-98db-04f08526e205" providerId="ADAL" clId="{2A3F0606-6081-4895-8002-41F446D5A83B}" dt="2023-08-08T18:44:01.436" v="6153" actId="478"/>
          <ac:picMkLst>
            <pc:docMk/>
            <pc:sldMk cId="608371990" sldId="419"/>
            <ac:picMk id="7" creationId="{E636F184-90FA-22AA-F25F-C0C06D762F55}"/>
          </ac:picMkLst>
        </pc:picChg>
        <pc:picChg chg="add del mod">
          <ac:chgData name="Ana Jimenez" userId="c0dee3dc-87b1-4116-98db-04f08526e205" providerId="ADAL" clId="{2A3F0606-6081-4895-8002-41F446D5A83B}" dt="2023-08-09T11:39:25.370" v="7919" actId="21"/>
          <ac:picMkLst>
            <pc:docMk/>
            <pc:sldMk cId="608371990" sldId="419"/>
            <ac:picMk id="9" creationId="{83036FC7-6A46-A95D-622C-9E80344B795D}"/>
          </ac:picMkLst>
        </pc:picChg>
        <pc:picChg chg="del">
          <ac:chgData name="Ana Jimenez" userId="c0dee3dc-87b1-4116-98db-04f08526e205" providerId="ADAL" clId="{2A3F0606-6081-4895-8002-41F446D5A83B}" dt="2023-08-08T18:42:20.367" v="6138" actId="478"/>
          <ac:picMkLst>
            <pc:docMk/>
            <pc:sldMk cId="608371990" sldId="419"/>
            <ac:picMk id="11" creationId="{F2A31CA1-BBB8-17A6-4ED6-2D93B2723776}"/>
          </ac:picMkLst>
        </pc:picChg>
        <pc:picChg chg="add mod ord">
          <ac:chgData name="Ana Jimenez" userId="c0dee3dc-87b1-4116-98db-04f08526e205" providerId="ADAL" clId="{2A3F0606-6081-4895-8002-41F446D5A83B}" dt="2023-08-08T18:44:47.944" v="6162" actId="14100"/>
          <ac:picMkLst>
            <pc:docMk/>
            <pc:sldMk cId="608371990" sldId="419"/>
            <ac:picMk id="15" creationId="{5B24CFD4-BA6E-C604-C063-A26EAE40B5BB}"/>
          </ac:picMkLst>
        </pc:picChg>
        <pc:cxnChg chg="add del">
          <ac:chgData name="Ana Jimenez" userId="c0dee3dc-87b1-4116-98db-04f08526e205" providerId="ADAL" clId="{2A3F0606-6081-4895-8002-41F446D5A83B}" dt="2023-08-08T18:43:55.123" v="6151" actId="26606"/>
          <ac:cxnSpMkLst>
            <pc:docMk/>
            <pc:sldMk cId="608371990" sldId="419"/>
            <ac:cxnSpMk id="40" creationId="{6CF1BAF6-AD41-4082-B212-8A1F9A2E8779}"/>
          </ac:cxnSpMkLst>
        </pc:cxnChg>
        <pc:cxnChg chg="add">
          <ac:chgData name="Ana Jimenez" userId="c0dee3dc-87b1-4116-98db-04f08526e205" providerId="ADAL" clId="{2A3F0606-6081-4895-8002-41F446D5A83B}" dt="2023-08-08T18:43:55.123" v="6151" actId="26606"/>
          <ac:cxnSpMkLst>
            <pc:docMk/>
            <pc:sldMk cId="608371990" sldId="419"/>
            <ac:cxnSpMk id="54" creationId="{6CF1BAF6-AD41-4082-B212-8A1F9A2E8779}"/>
          </ac:cxnSpMkLst>
        </pc:cxnChg>
      </pc:sldChg>
      <pc:sldChg chg="addSp delSp modSp new del mod">
        <pc:chgData name="Ana Jimenez" userId="c0dee3dc-87b1-4116-98db-04f08526e205" providerId="ADAL" clId="{2A3F0606-6081-4895-8002-41F446D5A83B}" dt="2023-08-08T19:57:08.677" v="7462" actId="2696"/>
        <pc:sldMkLst>
          <pc:docMk/>
          <pc:sldMk cId="3660309773" sldId="420"/>
        </pc:sldMkLst>
        <pc:graphicFrameChg chg="add del modGraphic">
          <ac:chgData name="Ana Jimenez" userId="c0dee3dc-87b1-4116-98db-04f08526e205" providerId="ADAL" clId="{2A3F0606-6081-4895-8002-41F446D5A83B}" dt="2023-08-08T19:26:30.640" v="6997" actId="1032"/>
          <ac:graphicFrameMkLst>
            <pc:docMk/>
            <pc:sldMk cId="3660309773" sldId="420"/>
            <ac:graphicFrameMk id="2" creationId="{D697A656-255C-D828-07F5-5C9EEEF913EA}"/>
          </ac:graphicFrameMkLst>
        </pc:graphicFrameChg>
        <pc:graphicFrameChg chg="add del mod modGraphic">
          <ac:chgData name="Ana Jimenez" userId="c0dee3dc-87b1-4116-98db-04f08526e205" providerId="ADAL" clId="{2A3F0606-6081-4895-8002-41F446D5A83B}" dt="2023-08-08T19:28:08.834" v="7028" actId="1032"/>
          <ac:graphicFrameMkLst>
            <pc:docMk/>
            <pc:sldMk cId="3660309773" sldId="420"/>
            <ac:graphicFrameMk id="3" creationId="{3C833C68-2E2F-51FB-1F84-FB196543323A}"/>
          </ac:graphicFrameMkLst>
        </pc:graphicFrameChg>
        <pc:graphicFrameChg chg="add del mod modGraphic">
          <ac:chgData name="Ana Jimenez" userId="c0dee3dc-87b1-4116-98db-04f08526e205" providerId="ADAL" clId="{2A3F0606-6081-4895-8002-41F446D5A83B}" dt="2023-08-08T19:28:49.910" v="7057" actId="1032"/>
          <ac:graphicFrameMkLst>
            <pc:docMk/>
            <pc:sldMk cId="3660309773" sldId="420"/>
            <ac:graphicFrameMk id="4" creationId="{7290F5F1-9954-9D60-8569-8D7DE6653DBE}"/>
          </ac:graphicFrameMkLst>
        </pc:graphicFrameChg>
        <pc:graphicFrameChg chg="add del modGraphic">
          <ac:chgData name="Ana Jimenez" userId="c0dee3dc-87b1-4116-98db-04f08526e205" providerId="ADAL" clId="{2A3F0606-6081-4895-8002-41F446D5A83B}" dt="2023-08-08T19:30:14.453" v="7059" actId="1032"/>
          <ac:graphicFrameMkLst>
            <pc:docMk/>
            <pc:sldMk cId="3660309773" sldId="420"/>
            <ac:graphicFrameMk id="5" creationId="{41B8A8C4-AF67-BB75-EB15-9974EC8086D1}"/>
          </ac:graphicFrameMkLst>
        </pc:graphicFrameChg>
        <pc:graphicFrameChg chg="add mod modGraphic">
          <ac:chgData name="Ana Jimenez" userId="c0dee3dc-87b1-4116-98db-04f08526e205" providerId="ADAL" clId="{2A3F0606-6081-4895-8002-41F446D5A83B}" dt="2023-08-08T19:31:38.939" v="7064" actId="13204"/>
          <ac:graphicFrameMkLst>
            <pc:docMk/>
            <pc:sldMk cId="3660309773" sldId="420"/>
            <ac:graphicFrameMk id="8" creationId="{730957CE-6024-3B39-2C37-A93D0A3C1A31}"/>
          </ac:graphicFrameMkLst>
        </pc:graphicFrameChg>
      </pc:sldChg>
      <pc:sldChg chg="new del">
        <pc:chgData name="Ana Jimenez" userId="c0dee3dc-87b1-4116-98db-04f08526e205" providerId="ADAL" clId="{2A3F0606-6081-4895-8002-41F446D5A83B}" dt="2023-08-08T19:18:28.796" v="6889" actId="2696"/>
        <pc:sldMkLst>
          <pc:docMk/>
          <pc:sldMk cId="4002331399" sldId="420"/>
        </pc:sldMkLst>
      </pc:sldChg>
      <pc:sldChg chg="addSp modSp add mod ord">
        <pc:chgData name="Ana Jimenez" userId="c0dee3dc-87b1-4116-98db-04f08526e205" providerId="ADAL" clId="{2A3F0606-6081-4895-8002-41F446D5A83B}" dt="2023-08-09T11:56:45.957" v="8439" actId="1076"/>
        <pc:sldMkLst>
          <pc:docMk/>
          <pc:sldMk cId="4292861806" sldId="420"/>
        </pc:sldMkLst>
        <pc:spChg chg="mod">
          <ac:chgData name="Ana Jimenez" userId="c0dee3dc-87b1-4116-98db-04f08526e205" providerId="ADAL" clId="{2A3F0606-6081-4895-8002-41F446D5A83B}" dt="2023-08-08T20:41:52.825" v="7914" actId="1076"/>
          <ac:spMkLst>
            <pc:docMk/>
            <pc:sldMk cId="4292861806" sldId="420"/>
            <ac:spMk id="2" creationId="{1A4323B8-671F-A9BF-F050-092E4843D70C}"/>
          </ac:spMkLst>
        </pc:spChg>
        <pc:spChg chg="add mod">
          <ac:chgData name="Ana Jimenez" userId="c0dee3dc-87b1-4116-98db-04f08526e205" providerId="ADAL" clId="{2A3F0606-6081-4895-8002-41F446D5A83B}" dt="2023-08-09T11:56:45.957" v="8439" actId="1076"/>
          <ac:spMkLst>
            <pc:docMk/>
            <pc:sldMk cId="4292861806" sldId="420"/>
            <ac:spMk id="3" creationId="{946A2D31-C90E-47AC-B2A1-93181F413477}"/>
          </ac:spMkLst>
        </pc:spChg>
        <pc:spChg chg="mod">
          <ac:chgData name="Ana Jimenez" userId="c0dee3dc-87b1-4116-98db-04f08526e205" providerId="ADAL" clId="{2A3F0606-6081-4895-8002-41F446D5A83B}" dt="2023-08-08T20:41:56.232" v="7915" actId="1076"/>
          <ac:spMkLst>
            <pc:docMk/>
            <pc:sldMk cId="4292861806" sldId="420"/>
            <ac:spMk id="14" creationId="{6EC1B500-D45E-DD47-B15A-B2188A568D09}"/>
          </ac:spMkLst>
        </pc:spChg>
      </pc:sldChg>
      <pc:sldMasterChg chg="delSldLayout">
        <pc:chgData name="Ana Jimenez" userId="c0dee3dc-87b1-4116-98db-04f08526e205" providerId="ADAL" clId="{2A3F0606-6081-4895-8002-41F446D5A83B}" dt="2023-08-08T20:39:28.469" v="7747" actId="2696"/>
        <pc:sldMasterMkLst>
          <pc:docMk/>
          <pc:sldMasterMk cId="3841905732" sldId="2147483689"/>
        </pc:sldMasterMkLst>
        <pc:sldLayoutChg chg="del">
          <pc:chgData name="Ana Jimenez" userId="c0dee3dc-87b1-4116-98db-04f08526e205" providerId="ADAL" clId="{2A3F0606-6081-4895-8002-41F446D5A83B}" dt="2023-08-08T20:39:28.469" v="7747" actId="2696"/>
          <pc:sldLayoutMkLst>
            <pc:docMk/>
            <pc:sldMasterMk cId="3841905732" sldId="2147483689"/>
            <pc:sldLayoutMk cId="3145341973" sldId="2147483724"/>
          </pc:sldLayoutMkLst>
        </pc:sldLayoutChg>
      </pc:sldMasterChg>
      <pc:sldMasterChg chg="del delSldLayout">
        <pc:chgData name="Ana Jimenez" userId="c0dee3dc-87b1-4116-98db-04f08526e205" providerId="ADAL" clId="{2A3F0606-6081-4895-8002-41F446D5A83B}" dt="2023-08-08T19:34:52.789" v="7066" actId="2696"/>
        <pc:sldMasterMkLst>
          <pc:docMk/>
          <pc:sldMasterMk cId="2991032236" sldId="2147483726"/>
        </pc:sldMasterMkLst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2266697522" sldId="2147483727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095144823" sldId="2147483728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133398597" sldId="2147483729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63300108" sldId="2147483730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282183238" sldId="2147483731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2455073967" sldId="2147483732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487087923" sldId="2147483733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1123482093" sldId="2147483734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448924201" sldId="2147483735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2510705184" sldId="2147483736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2013868790" sldId="2147483737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765424712" sldId="2147483738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178021381" sldId="2147483739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787846680" sldId="2147483740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999863848" sldId="2147483741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112442862" sldId="2147483742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1109202021" sldId="2147483743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931565686" sldId="2147483744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3434715788" sldId="2147483745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4115066120" sldId="2147483746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1411317468" sldId="2147483747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2745100055" sldId="2147483748"/>
          </pc:sldLayoutMkLst>
        </pc:sldLayoutChg>
        <pc:sldLayoutChg chg="del">
          <pc:chgData name="Ana Jimenez" userId="c0dee3dc-87b1-4116-98db-04f08526e205" providerId="ADAL" clId="{2A3F0606-6081-4895-8002-41F446D5A83B}" dt="2023-08-08T19:34:52.789" v="7066" actId="2696"/>
          <pc:sldLayoutMkLst>
            <pc:docMk/>
            <pc:sldMasterMk cId="2991032236" sldId="2147483726"/>
            <pc:sldLayoutMk cId="4143023720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D74A2-3B4D-954C-BCE0-BA697DC5C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4C31-EF37-264F-8C4F-A3A07C139E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DE01-A1F3-2049-81BA-B7E4D3301AE3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3C93-A831-5544-9766-0D18935B5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BCD7-D303-7B4D-A718-8B6CB0EF8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6429-A076-9E48-9B7C-D88E10C098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2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A9CC-D495-EF43-8C44-1644A9ED498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882A-90D7-FB4D-B996-1F0AF3284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2D5E-E304-F744-92B4-C2614AA64448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8DEB929-9798-7B44-8E54-6094808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6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564F3C-4E9C-A84A-915B-197119475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10DF140-61C7-C94E-9347-6DD282A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A209E8-E5E1-5D41-92D2-2615A78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200B7-23B0-6542-AF46-FF8EFBF9F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CB99F92-7B2D-DA41-8932-E06E340E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DF83C-8AC7-A941-A027-BAAF20DCA295}"/>
              </a:ext>
            </a:extLst>
          </p:cNvPr>
          <p:cNvGrpSpPr/>
          <p:nvPr userDrawn="1"/>
        </p:nvGrpSpPr>
        <p:grpSpPr>
          <a:xfrm>
            <a:off x="3632200" y="637953"/>
            <a:ext cx="7976031" cy="2393648"/>
            <a:chOff x="3683000" y="638356"/>
            <a:chExt cx="7976031" cy="2393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A12D9A-A693-B545-A8F5-2A9593D2A685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35189E-CF3C-9646-86FF-9D061A9687AC}"/>
                </a:ext>
              </a:extLst>
            </p:cNvPr>
            <p:cNvSpPr/>
            <p:nvPr/>
          </p:nvSpPr>
          <p:spPr>
            <a:xfrm rot="16200000">
              <a:off x="5327064" y="1829604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58982-B41E-8340-83CF-555551EE8C45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3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A9093-3691-AA4C-A2F4-304998E29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42235-2539-9C42-9FFC-2583D8FF2508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082B33-8809-4D4E-892A-871B1D090AB4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A3A04-48C2-9046-99D8-29E0696CC719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4CB5F-76F4-6745-89D4-C806CD69862C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027F7-340B-AE49-A6E7-AF7808C4881B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8E556-02A5-F644-8527-1071C399CF8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C6396-694E-7E4D-99B5-1FFF7CB06E00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D90838-A6BF-0F4F-9EEF-F4EF18A3585C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FA1B5D-1100-BA4E-880C-425F37DC1986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A9768829-BB27-E04C-AC08-35C2DCF434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7577F2A-343B-0547-90B9-31071026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32753-6F7F-614E-852E-0E437C757C8A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3CBF0-EBAD-5A48-BEB5-7F7ED127ED9A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4997F-8EB7-5140-9E75-4B286C8C6FED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2EB2B1-A9F3-9943-AABF-16618AFA9BE8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5364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2860B-6047-5A4C-A34C-2CE3559F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827C6-B251-F84D-ADAF-23A63055EED5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FE4AA1A-321B-034B-A436-1489DB5063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D80675-BCCC-9D43-8C06-61A6E75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D24B231-6806-6549-A9EB-CC858BE52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853AFDF2-6FAF-3C45-BA79-69FE0FE7C5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1A568-E78E-1345-A344-90658C4D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D844F3F-144D-EC46-9448-847C2C242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D0C1A8D-A891-934D-BEDF-BCAF239DB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61F8EC-ACD0-3544-9489-9E14A2C4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74C3F4AC-284C-8648-B74F-734AD0C97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DCC8F7BA-1E34-D442-AEF7-6604F2F72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571367-FB83-B648-89F4-308268D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A blue sky&#10;&#10;Description automatically generated">
            <a:extLst>
              <a:ext uri="{FF2B5EF4-FFF2-40B4-BE49-F238E27FC236}">
                <a16:creationId xmlns:a16="http://schemas.microsoft.com/office/drawing/2014/main" id="{F52B9004-D179-1A4A-80CE-4571C434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799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A blue sky&#10;&#10;Description automatically generated">
            <a:extLst>
              <a:ext uri="{FF2B5EF4-FFF2-40B4-BE49-F238E27FC236}">
                <a16:creationId xmlns:a16="http://schemas.microsoft.com/office/drawing/2014/main" id="{6B427909-11C3-2B4F-99E1-06647A829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48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Picture 30" descr="A blue sky&#10;&#10;Description automatically generated">
            <a:extLst>
              <a:ext uri="{FF2B5EF4-FFF2-40B4-BE49-F238E27FC236}">
                <a16:creationId xmlns:a16="http://schemas.microsoft.com/office/drawing/2014/main" id="{7F8F79F9-053E-AC4E-A228-8BCFC4090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72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ue sky&#10;&#10;Description automatically generated">
            <a:extLst>
              <a:ext uri="{FF2B5EF4-FFF2-40B4-BE49-F238E27FC236}">
                <a16:creationId xmlns:a16="http://schemas.microsoft.com/office/drawing/2014/main" id="{5941AC91-51E1-BD44-8333-8EC6B8C58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F8D55-B506-3449-B7ED-0C6B5D8C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EB633C-F7A2-6145-BF98-E1B7E0C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EF7C2-ABE5-874A-83A9-9ED5212B9099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B47B7A-374F-F040-A985-8B40D325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 descr="A blue sky&#10;&#10;Description automatically generated">
            <a:extLst>
              <a:ext uri="{FF2B5EF4-FFF2-40B4-BE49-F238E27FC236}">
                <a16:creationId xmlns:a16="http://schemas.microsoft.com/office/drawing/2014/main" id="{36B238F2-2857-544E-8AD3-AED1952A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65873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1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B7C4-6EEC-14CC-C983-2A2E1C2F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78847-EDA0-7CE6-E6A7-A2BE53DCE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F52E-A52E-2C6C-E68D-4E0D9884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C672-B80E-1735-729D-07ABB784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840B6-2D99-1DAD-207C-09487A6D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77B6-4E78-AC94-3338-E746A88B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2825-EADD-F948-B6C5-607234F5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7EB2-01EE-2CB1-EF65-A09F1A29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0EE0F-9424-06BA-7AD5-DB306182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7D19A-60CE-9D0B-24CC-EDB40FB3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9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31C8-9F81-5D95-91BD-A495506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9BCCC-E05E-7D9E-0A59-81F0C9102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B14D6-6A8F-1B67-7730-BEEA277B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E81D-3E89-F631-EE62-509BE29B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7F692-25F8-DD92-A0AA-F92B7ECD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6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3FF2-51DD-63A7-296E-55EE1E5D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F07A-6BC3-76CF-EE13-E0485EF79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662F8-8429-4F54-94BD-D4F784CD9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62BE3-AC67-36D6-037D-8FF48286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4361A-0B4F-326C-FCAC-455DE265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297A-A9E1-F420-31C0-22E01A80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5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1935-53B3-52BE-F186-EA4FC268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54D4-CB1A-E631-0FFD-0F7354967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2DEA4-7EAE-89CA-F2F6-1B2FE26DB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1B13A-1EC4-3E11-00CC-532B613D2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534E3-B9D2-C948-000C-F4686D377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8CDED-7BEB-D34F-FD33-7E540236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6B308-779D-888F-2A55-521AD132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1632D-CABE-C71A-9EA5-87BE41FA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2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EEE-6DF5-8239-4B30-A2F593DD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9A71C-01D1-E1FD-8D76-7040BD15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530B9-000A-D720-8C05-1F6AF15A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20118-133D-2A81-F0D7-9F028A6D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9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FC030-2055-1B9B-7C81-A1AD42E0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4956B-E38D-BA1B-0BBA-0E8F9C93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6BBA0-4707-0C0F-7702-ABACCBFA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4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3A66-7084-03B7-BCAD-23786A93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1E14-E273-18FA-091B-8F4CC1F7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A0467-C1C2-31EC-85B8-717455A34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04DAC-9E1E-B4F3-A517-77F2700B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5067C-30C4-712B-CAAB-C888D16F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7E639-3573-D9EA-C57D-7DC22A86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7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B878-6F78-8053-27E1-90BEFBB0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A3ADA-F010-F11C-9E4D-031554658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47BB5-E700-EA00-1718-880441CD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19F7E-06B5-53BB-782E-E023937E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6984F-9452-2696-2594-02F9B246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C5068-F8D0-1012-9FFD-AA7D5816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079690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3B5E-9C3D-7830-5744-3BE29AE6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1AAE9-218E-74BE-3282-6A3C0161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29F68-1E1E-61A7-2D70-0415B96B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C5BF6-1434-7908-27C0-0D9477DE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3DE5-3275-0383-A245-6FCCF31B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24CBC-A9BE-9A18-0B69-14D125FD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E3E85-C793-E88E-AFB0-BAD705EB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7943-6C01-2482-A9A7-F67C9EC7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15E2-C79C-A2ED-399B-972DDD1F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979F-F2A7-3FC9-2FE8-1FA3A45E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790639-4C2A-6845-8E09-A86910B79691}"/>
              </a:ext>
            </a:extLst>
          </p:cNvPr>
          <p:cNvSpPr txBox="1"/>
          <p:nvPr userDrawn="1"/>
        </p:nvSpPr>
        <p:spPr>
          <a:xfrm>
            <a:off x="4064297" y="418471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094FB6C-12D1-1A48-A896-553F63EC0430}"/>
              </a:ext>
            </a:extLst>
          </p:cNvPr>
          <p:cNvSpPr txBox="1">
            <a:spLocks/>
          </p:cNvSpPr>
          <p:nvPr userDrawn="1"/>
        </p:nvSpPr>
        <p:spPr>
          <a:xfrm>
            <a:off x="1808630" y="3721808"/>
            <a:ext cx="857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spc="3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F3160F-080F-6B4B-A693-6B5F5DC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9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5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A2D8705-B0E3-004B-9682-E0C1B7A7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7"/>
            <a:ext cx="1217551" cy="56388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E4FE3A-E466-3A49-A38C-AD1D65110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3" y="1939926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A92DF-18C0-1847-B18B-851E1C7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3" y="470311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CEA1-BCFB-FA4B-8B29-72F5B49B6F84}"/>
              </a:ext>
            </a:extLst>
          </p:cNvPr>
          <p:cNvSpPr txBox="1"/>
          <p:nvPr userDrawn="1"/>
        </p:nvSpPr>
        <p:spPr>
          <a:xfrm>
            <a:off x="7260222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937D0-30C6-4F4A-85E2-2ABC0D39647A}"/>
              </a:ext>
            </a:extLst>
          </p:cNvPr>
          <p:cNvSpPr txBox="1"/>
          <p:nvPr userDrawn="1"/>
        </p:nvSpPr>
        <p:spPr>
          <a:xfrm>
            <a:off x="245942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623073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5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2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2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91642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070A-F62C-444B-A3AF-830BB6BA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3" y="1951593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69B28C-E42F-4343-A56C-C5F5FF5CD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7"/>
            <a:ext cx="1217551" cy="56388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13C221E-73A1-3646-BA46-C9631F84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3" y="470311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5033A-C6A9-6F45-B6BC-1715F589CE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3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6B2B-61DA-8343-A1F6-532392A23A96}"/>
              </a:ext>
            </a:extLst>
          </p:cNvPr>
          <p:cNvSpPr txBox="1"/>
          <p:nvPr userDrawn="1"/>
        </p:nvSpPr>
        <p:spPr>
          <a:xfrm>
            <a:off x="6892754" y="6516015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41C3-E2EA-3E43-92A2-BBC106652F23}"/>
              </a:ext>
            </a:extLst>
          </p:cNvPr>
          <p:cNvSpPr txBox="1"/>
          <p:nvPr userDrawn="1"/>
        </p:nvSpPr>
        <p:spPr>
          <a:xfrm>
            <a:off x="245942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8834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8493-8730-3A4D-A3A4-A6E07C78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29705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9DD670-2585-0D4D-BE93-E31FD2BC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748431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E5AE4805-F6CB-1D43-A9C4-CE70035E3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1791" cy="5366011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AC505-BACB-4645-B9F1-9B0B3C6CB9AE}"/>
              </a:ext>
            </a:extLst>
          </p:cNvPr>
          <p:cNvGrpSpPr/>
          <p:nvPr userDrawn="1"/>
        </p:nvGrpSpPr>
        <p:grpSpPr>
          <a:xfrm>
            <a:off x="3721837" y="770378"/>
            <a:ext cx="7981791" cy="2402313"/>
            <a:chOff x="3680270" y="732856"/>
            <a:chExt cx="7981791" cy="2402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2E88D-5838-B743-A53A-535B5EC794A5}"/>
                </a:ext>
              </a:extLst>
            </p:cNvPr>
            <p:cNvSpPr/>
            <p:nvPr/>
          </p:nvSpPr>
          <p:spPr>
            <a:xfrm>
              <a:off x="6427248" y="732856"/>
              <a:ext cx="5234813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6A73F7-56FB-AD4B-ABF5-E4AEF9B3C475}"/>
                </a:ext>
              </a:extLst>
            </p:cNvPr>
            <p:cNvSpPr/>
            <p:nvPr/>
          </p:nvSpPr>
          <p:spPr>
            <a:xfrm rot="5400000">
              <a:off x="6066903" y="1194275"/>
              <a:ext cx="825113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879EB-B5E5-744A-883D-37244C7383FA}"/>
                </a:ext>
              </a:extLst>
            </p:cNvPr>
            <p:cNvSpPr/>
            <p:nvPr/>
          </p:nvSpPr>
          <p:spPr>
            <a:xfrm rot="16200000">
              <a:off x="5741965" y="2344326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7D5A6-27C0-D541-8345-DE3ECEE6452E}"/>
                </a:ext>
              </a:extLst>
            </p:cNvPr>
            <p:cNvSpPr/>
            <p:nvPr/>
          </p:nvSpPr>
          <p:spPr>
            <a:xfrm flipH="1">
              <a:off x="3680270" y="3025251"/>
              <a:ext cx="2748686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601E794-9026-8547-B8E4-27216FE6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1" cy="56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2FA5-F8E0-E346-9DC2-9D599A66AF5F}"/>
              </a:ext>
            </a:extLst>
          </p:cNvPr>
          <p:cNvSpPr txBox="1"/>
          <p:nvPr userDrawn="1"/>
        </p:nvSpPr>
        <p:spPr>
          <a:xfrm>
            <a:off x="7260222" y="6483240"/>
            <a:ext cx="4685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  <a:p>
            <a:pPr algn="r"/>
            <a:endParaRPr lang="en-US" sz="900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20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7" y="686124"/>
            <a:ext cx="1217551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3" y="1371540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1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8" y="696342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8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2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4012311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CBAB3686-1902-1B49-9016-14FCDB41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7" y="686124"/>
            <a:ext cx="1217551" cy="5638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C99185-D82F-5E49-BD94-403D082B0A51}"/>
              </a:ext>
            </a:extLst>
          </p:cNvPr>
          <p:cNvSpPr txBox="1">
            <a:spLocks/>
          </p:cNvSpPr>
          <p:nvPr userDrawn="1"/>
        </p:nvSpPr>
        <p:spPr>
          <a:xfrm>
            <a:off x="726041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55432-41F7-8244-A4D5-3087846701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3" y="1371539"/>
            <a:ext cx="2583215" cy="344430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0E52B4-B3EC-784C-B66C-955FE01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1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4967947-EE6B-D442-802F-DEEF01200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8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798B9-A7F8-DA41-839A-F860B1DDC007}"/>
              </a:ext>
            </a:extLst>
          </p:cNvPr>
          <p:cNvGrpSpPr/>
          <p:nvPr userDrawn="1"/>
        </p:nvGrpSpPr>
        <p:grpSpPr>
          <a:xfrm>
            <a:off x="3887649" y="438917"/>
            <a:ext cx="7578439" cy="1195571"/>
            <a:chOff x="3884346" y="453875"/>
            <a:chExt cx="7578438" cy="1195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711822-0F45-5D49-A8AC-2E1151D440D0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BB752E-9C53-0143-A574-6F66266375EA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621FB-44A4-DF4D-87A9-3C4C1936EBBF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7008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1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1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dirty="0">
              <a:solidFill>
                <a:srgbClr val="CC006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0411B-33B2-EF40-ACBA-B542677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1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AE2E81-B0D3-634C-91D1-58D3F58DA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3" y="1371539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A929027-4561-E444-9410-6DA1B79D9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6" y="537158"/>
            <a:ext cx="7570949" cy="5799727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04DF-BD7B-A24C-A148-DB08F4580F31}"/>
              </a:ext>
            </a:extLst>
          </p:cNvPr>
          <p:cNvGrpSpPr/>
          <p:nvPr userDrawn="1"/>
        </p:nvGrpSpPr>
        <p:grpSpPr>
          <a:xfrm>
            <a:off x="3893906" y="434340"/>
            <a:ext cx="7570949" cy="1059565"/>
            <a:chOff x="3893905" y="434339"/>
            <a:chExt cx="7570949" cy="1059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BE9A74-4328-B54D-B0FA-FF641501EE05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A672A-F231-D544-8A0B-7705FF8B2942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149B3-CCBE-2649-9BA4-4990E80F46AF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373ED0-72DF-DB47-BF7B-F5424D6741A6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6471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68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1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2" y="544527"/>
            <a:ext cx="4651503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3200" dirty="0">
              <a:solidFill>
                <a:srgbClr val="CC0066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26E132B-F3F1-FB45-B29D-3492D568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7AE2818-9DB0-444F-8AF3-627FF12CAA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3" y="1371539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17D52E-7BC7-A549-B448-EBAB49DC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200" y="743803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FD9D6-3111-F145-9FB3-6E140FB4EBCC}"/>
              </a:ext>
            </a:extLst>
          </p:cNvPr>
          <p:cNvGrpSpPr/>
          <p:nvPr userDrawn="1"/>
        </p:nvGrpSpPr>
        <p:grpSpPr>
          <a:xfrm>
            <a:off x="3632202" y="637953"/>
            <a:ext cx="7976031" cy="2392139"/>
            <a:chOff x="3683000" y="638356"/>
            <a:chExt cx="7976031" cy="23921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F10EE6-F46A-184D-940C-6AE414C92068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39C1E-A365-3E43-ADA6-6983DD6BCF8D}"/>
                </a:ext>
              </a:extLst>
            </p:cNvPr>
            <p:cNvSpPr/>
            <p:nvPr/>
          </p:nvSpPr>
          <p:spPr>
            <a:xfrm rot="16200000">
              <a:off x="5327064" y="1827070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27C21E-824E-7541-BF87-387578276A3B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21327-154D-FF4B-AE43-CF6C4382AACB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491052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1" cy="5638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ADC1B0-2E5C-EE45-9BF2-3575BCA5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41" y="1354395"/>
            <a:ext cx="3388759" cy="44465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157DDD6-B930-7048-A9DD-6BA2D05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701423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F9522-01FB-6549-8FE9-D0955ACF2BBD}"/>
              </a:ext>
            </a:extLst>
          </p:cNvPr>
          <p:cNvGrpSpPr/>
          <p:nvPr userDrawn="1"/>
        </p:nvGrpSpPr>
        <p:grpSpPr>
          <a:xfrm>
            <a:off x="10523259" y="5263829"/>
            <a:ext cx="988804" cy="922049"/>
            <a:chOff x="10488168" y="5252105"/>
            <a:chExt cx="988804" cy="922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3B8A65-132C-5C40-ACB2-6A2D2353FF14}"/>
                </a:ext>
              </a:extLst>
            </p:cNvPr>
            <p:cNvSpPr/>
            <p:nvPr/>
          </p:nvSpPr>
          <p:spPr>
            <a:xfrm>
              <a:off x="10488168" y="5252105"/>
              <a:ext cx="988804" cy="113157"/>
            </a:xfrm>
            <a:prstGeom prst="rect">
              <a:avLst/>
            </a:prstGeom>
            <a:gradFill>
              <a:gsLst>
                <a:gs pos="17000">
                  <a:srgbClr val="D92D8A"/>
                </a:gs>
                <a:gs pos="7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7A0-1361-3F4F-8B6A-F41A300F3370}"/>
                </a:ext>
              </a:extLst>
            </p:cNvPr>
            <p:cNvSpPr/>
            <p:nvPr/>
          </p:nvSpPr>
          <p:spPr>
            <a:xfrm rot="16200000">
              <a:off x="10140462" y="5712968"/>
              <a:ext cx="808892" cy="113480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7A183-D2BA-EE44-9397-8B7C1A832D1F}"/>
              </a:ext>
            </a:extLst>
          </p:cNvPr>
          <p:cNvGrpSpPr/>
          <p:nvPr userDrawn="1"/>
        </p:nvGrpSpPr>
        <p:grpSpPr>
          <a:xfrm>
            <a:off x="4384676" y="572142"/>
            <a:ext cx="7127387" cy="3095623"/>
            <a:chOff x="4386083" y="574461"/>
            <a:chExt cx="7127387" cy="30956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7A0BF1-E585-E042-AEA6-68A90B428C24}"/>
                </a:ext>
              </a:extLst>
            </p:cNvPr>
            <p:cNvSpPr/>
            <p:nvPr/>
          </p:nvSpPr>
          <p:spPr>
            <a:xfrm>
              <a:off x="9063346" y="574461"/>
              <a:ext cx="2450124" cy="113597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64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A339D-521A-DA46-890A-49F2DF1E360A}"/>
                </a:ext>
              </a:extLst>
            </p:cNvPr>
            <p:cNvSpPr/>
            <p:nvPr/>
          </p:nvSpPr>
          <p:spPr>
            <a:xfrm rot="16200000">
              <a:off x="8780102" y="967923"/>
              <a:ext cx="679441" cy="11348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77AD5C-87AE-EE4E-8ED8-CA334951C2AC}"/>
                </a:ext>
              </a:extLst>
            </p:cNvPr>
            <p:cNvSpPr/>
            <p:nvPr/>
          </p:nvSpPr>
          <p:spPr>
            <a:xfrm flipH="1">
              <a:off x="4497208" y="1259620"/>
              <a:ext cx="4577862" cy="106216"/>
            </a:xfrm>
            <a:prstGeom prst="rect">
              <a:avLst/>
            </a:prstGeom>
            <a:gradFill>
              <a:gsLst>
                <a:gs pos="99000">
                  <a:srgbClr val="D92D8A"/>
                </a:gs>
                <a:gs pos="0">
                  <a:srgbClr val="D92D8A"/>
                </a:gs>
                <a:gs pos="63021">
                  <a:srgbClr val="F8C93E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EECB9C-0BA5-7845-999B-B8A9E535A51D}"/>
                </a:ext>
              </a:extLst>
            </p:cNvPr>
            <p:cNvSpPr/>
            <p:nvPr/>
          </p:nvSpPr>
          <p:spPr>
            <a:xfrm rot="16200000">
              <a:off x="3236881" y="2408718"/>
              <a:ext cx="2410568" cy="11216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4DA8A14-9248-144E-BF7D-22A816572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4495801" y="683053"/>
            <a:ext cx="7016263" cy="5502824"/>
          </a:xfrm>
          <a:prstGeom prst="corner">
            <a:avLst>
              <a:gd name="adj1" fmla="val 87795"/>
              <a:gd name="adj2" fmla="val 42544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0C040-F0F1-A34E-8B58-548E9A14A03D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95001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25A6B3-7B42-F649-898C-EBC53B5B2200}"/>
              </a:ext>
            </a:extLst>
          </p:cNvPr>
          <p:cNvSpPr/>
          <p:nvPr userDrawn="1"/>
        </p:nvSpPr>
        <p:spPr>
          <a:xfrm>
            <a:off x="0" y="0"/>
            <a:ext cx="12192000" cy="686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F550D-B5F9-7848-9F37-F095769A0131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7" cy="746592"/>
            <a:chOff x="897887" y="745236"/>
            <a:chExt cx="735606" cy="746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8328F-7409-8440-BB6F-5D1FE42409E1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135A3-1C09-824F-B66A-7CF6D9BA6BD8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9059E-508D-E249-B01B-BFB2BDFC84B0}"/>
              </a:ext>
            </a:extLst>
          </p:cNvPr>
          <p:cNvGrpSpPr/>
          <p:nvPr userDrawn="1"/>
        </p:nvGrpSpPr>
        <p:grpSpPr>
          <a:xfrm flipV="1">
            <a:off x="789474" y="5408676"/>
            <a:ext cx="735607" cy="746592"/>
            <a:chOff x="897887" y="745236"/>
            <a:chExt cx="735606" cy="7465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8272FA-7B24-464D-9CEF-02E84F910B92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2E498-4C15-594E-BE5B-5D648868D17B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ADFD3-97E2-B944-A6EF-EF283342B2AC}"/>
              </a:ext>
            </a:extLst>
          </p:cNvPr>
          <p:cNvGrpSpPr/>
          <p:nvPr userDrawn="1"/>
        </p:nvGrpSpPr>
        <p:grpSpPr>
          <a:xfrm flipH="1">
            <a:off x="10644674" y="745236"/>
            <a:ext cx="735607" cy="746592"/>
            <a:chOff x="897887" y="745236"/>
            <a:chExt cx="735606" cy="746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721FB-8932-9A43-935A-A3AC1AD18B37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0FD840-8E37-DB4D-A2D8-CAC7A486515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94CD3254-CA2C-B94B-9513-8C8B4561DF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5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E170-7C34-A946-8FFF-AFC48BCA7237}"/>
              </a:ext>
            </a:extLst>
          </p:cNvPr>
          <p:cNvSpPr txBox="1">
            <a:spLocks/>
          </p:cNvSpPr>
          <p:nvPr userDrawn="1"/>
        </p:nvSpPr>
        <p:spPr>
          <a:xfrm>
            <a:off x="2418591" y="1100484"/>
            <a:ext cx="7510719" cy="776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72A145-FCBE-0747-ACC2-EBA55A9C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2"/>
            <a:ext cx="7510719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F9186E-191D-5A4B-BA86-12DE61C9F66C}"/>
              </a:ext>
            </a:extLst>
          </p:cNvPr>
          <p:cNvGrpSpPr/>
          <p:nvPr userDrawn="1"/>
        </p:nvGrpSpPr>
        <p:grpSpPr>
          <a:xfrm rot="16200000" flipH="1">
            <a:off x="786644" y="682486"/>
            <a:ext cx="731520" cy="747831"/>
            <a:chOff x="897887" y="745236"/>
            <a:chExt cx="731520" cy="7478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8A1AB-5CAD-4743-B70F-14D731092C1D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31A5C-BCA0-4841-926C-C9FD3C1BF83C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53022-BBCF-0541-AC74-580ADAB67719}"/>
              </a:ext>
            </a:extLst>
          </p:cNvPr>
          <p:cNvSpPr txBox="1"/>
          <p:nvPr userDrawn="1"/>
        </p:nvSpPr>
        <p:spPr>
          <a:xfrm>
            <a:off x="3927574" y="6404447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3431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4C18A-EAF9-5B40-89C0-3A4C8D848687}"/>
              </a:ext>
            </a:extLst>
          </p:cNvPr>
          <p:cNvSpPr txBox="1">
            <a:spLocks/>
          </p:cNvSpPr>
          <p:nvPr userDrawn="1"/>
        </p:nvSpPr>
        <p:spPr>
          <a:xfrm>
            <a:off x="3244175" y="1626142"/>
            <a:ext cx="5791200" cy="931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63C2F-6A3F-4E4C-8834-89E6E6F3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FE4110D-3511-564F-93B8-1DD751A15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89" y="2737943"/>
            <a:ext cx="8147304" cy="29670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3752E-17A3-8B43-8474-6643CC4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5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8497-1D1A-4A4D-9ECE-E256B4B31357}"/>
              </a:ext>
            </a:extLst>
          </p:cNvPr>
          <p:cNvSpPr txBox="1"/>
          <p:nvPr userDrawn="1"/>
        </p:nvSpPr>
        <p:spPr>
          <a:xfrm>
            <a:off x="99767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790562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89" y="2737943"/>
            <a:ext cx="8147304" cy="29670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5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7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06523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B82712C-24A3-F846-91FD-FE77391C6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89" y="2737943"/>
            <a:ext cx="8147304" cy="29670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5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BCA3D-3C55-374F-9A52-E05164B4797A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262617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574AF93B-BB33-9A43-9988-C3347BFF6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89" y="2737943"/>
            <a:ext cx="8147304" cy="29670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5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43BE9-F986-5D4E-80F0-A582BA41A487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55196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1" y="0"/>
            <a:ext cx="2465799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1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1" y="298640"/>
            <a:ext cx="735607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4" y="1788669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4" y="894071"/>
            <a:ext cx="6105637" cy="721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4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2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542991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1" y="0"/>
            <a:ext cx="2465799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1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81" y="1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A4BFC-5BAF-1F40-A9A0-DFA300B7529B}"/>
              </a:ext>
            </a:extLst>
          </p:cNvPr>
          <p:cNvSpPr txBox="1"/>
          <p:nvPr userDrawn="1"/>
        </p:nvSpPr>
        <p:spPr>
          <a:xfrm>
            <a:off x="7260222" y="6483240"/>
            <a:ext cx="468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1720597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1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1" y="1852475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5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7"/>
            <a:ext cx="522583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3"/>
            <a:ext cx="522583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9" y="745237"/>
            <a:ext cx="522583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9" y="5593683"/>
            <a:ext cx="522583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5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1" y="1039191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855-4CD9-FC45-9379-29AA291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AE448-EA8B-3741-9051-021832094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F1B571-98EE-5644-AF99-B840E321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0A61-C3FE-6D42-9D75-3E0119058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9F95-A052-B345-B8CB-24664E9F155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714295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1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1" y="1852475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7"/>
            <a:ext cx="522583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3"/>
            <a:ext cx="522583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9" y="745237"/>
            <a:ext cx="522583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9" y="5593683"/>
            <a:ext cx="522583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5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1" y="1039191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3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1" y="5596087"/>
            <a:ext cx="522583" cy="530387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50" y="5593683"/>
            <a:ext cx="522583" cy="530387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3" cy="530387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1" y="742128"/>
            <a:ext cx="522583" cy="530387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</p:grp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1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1" y="1852475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5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1" y="1039191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3" y="8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909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772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1F82B3F-9873-EF4E-94EC-057DD4B20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8142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EEB5A-8893-144A-91F5-C06A23DE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3041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FA37C7-20CF-AC4A-BD08-C6142B1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4E5270-E663-6349-BFBE-6C5E5807A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995F14-BCAF-A943-B330-BDBF466216E3}"/>
              </a:ext>
            </a:extLst>
          </p:cNvPr>
          <p:cNvGrpSpPr/>
          <p:nvPr userDrawn="1"/>
        </p:nvGrpSpPr>
        <p:grpSpPr>
          <a:xfrm>
            <a:off x="3721835" y="773552"/>
            <a:ext cx="7988141" cy="2408473"/>
            <a:chOff x="3673920" y="736031"/>
            <a:chExt cx="7988141" cy="2408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C6E15-79FC-9B4E-8E6B-F01C12947347}"/>
                </a:ext>
              </a:extLst>
            </p:cNvPr>
            <p:cNvSpPr/>
            <p:nvPr/>
          </p:nvSpPr>
          <p:spPr>
            <a:xfrm>
              <a:off x="6426113" y="736031"/>
              <a:ext cx="5235948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2493B4-9D15-5940-B5ED-66732B4B293A}"/>
                </a:ext>
              </a:extLst>
            </p:cNvPr>
            <p:cNvSpPr/>
            <p:nvPr/>
          </p:nvSpPr>
          <p:spPr>
            <a:xfrm rot="5400000">
              <a:off x="6048976" y="1212201"/>
              <a:ext cx="860965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5F000-A2F0-714C-ADAA-960582B7C4AB}"/>
                </a:ext>
              </a:extLst>
            </p:cNvPr>
            <p:cNvSpPr/>
            <p:nvPr/>
          </p:nvSpPr>
          <p:spPr>
            <a:xfrm rot="16200000">
              <a:off x="5741965" y="2347501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AD155-D0FF-8642-B412-219D327DA829}"/>
                </a:ext>
              </a:extLst>
            </p:cNvPr>
            <p:cNvSpPr/>
            <p:nvPr/>
          </p:nvSpPr>
          <p:spPr>
            <a:xfrm flipH="1">
              <a:off x="3673920" y="3034776"/>
              <a:ext cx="2858884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2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25A8C-1EFB-6341-8B8C-79B7C59F7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B94C-6884-7948-9EDC-3BED80DD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1AA497-2E05-2249-9F34-D8D2456423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8A8FC-C281-7540-A2F1-0C7261C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C27EA-5D11-5546-8472-866F259E7BFC}"/>
              </a:ext>
            </a:extLst>
          </p:cNvPr>
          <p:cNvGrpSpPr/>
          <p:nvPr userDrawn="1"/>
        </p:nvGrpSpPr>
        <p:grpSpPr>
          <a:xfrm>
            <a:off x="3843957" y="582803"/>
            <a:ext cx="7628351" cy="1197932"/>
            <a:chOff x="3840781" y="580943"/>
            <a:chExt cx="7628351" cy="1197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15F3C6-7BE9-E34E-B778-A0FF431CC9C1}"/>
                </a:ext>
              </a:extLst>
            </p:cNvPr>
            <p:cNvSpPr/>
            <p:nvPr/>
          </p:nvSpPr>
          <p:spPr>
            <a:xfrm flipH="1">
              <a:off x="3840781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3E426-A956-204B-922C-C9B114A51E89}"/>
                </a:ext>
              </a:extLst>
            </p:cNvPr>
            <p:cNvSpPr/>
            <p:nvPr/>
          </p:nvSpPr>
          <p:spPr>
            <a:xfrm>
              <a:off x="9757159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2D43-E606-9E4C-B3E1-C3F4607A4260}"/>
                </a:ext>
              </a:extLst>
            </p:cNvPr>
            <p:cNvSpPr/>
            <p:nvPr/>
          </p:nvSpPr>
          <p:spPr>
            <a:xfrm rot="5400000" flipH="1">
              <a:off x="9201318" y="1125045"/>
              <a:ext cx="1197932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9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64D9EE0F-6494-1A4B-AB72-3C7AE9F2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4FFD0-FE9F-7B4A-B7A3-7CE892EF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8B4190-7A7B-3447-AACA-71ED88EA3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BA3D3B-F75B-7247-96EC-42A55EF769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623E1-FED3-3B47-8817-14EF8A883FB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90177E-9537-5F45-AFBE-4A490F8D6F92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69BA91-4DC2-7049-92BF-1B3EAE687357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1978C-319D-DE49-9152-FBF63531B669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BB3F20F-B263-4446-8E1A-6206F56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F743E-C74B-214B-B173-9EFE2CD82F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7611A3-7DA6-4941-8266-CCDEC1D5B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158107-483F-AE4B-81A6-57EC0902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ACA9C-A609-644F-AC2C-E5909405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3DAFB7-60E6-1441-B24D-9C1F734F58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4E7D76-C3ED-8641-B474-65A69EB4CAD3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80F71C-3C06-414A-B4F3-EA00E023389F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91A517-7BE4-1947-9D32-E2AC4C6021B3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09379-08CB-F142-8445-073D64045AF1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F921-75B0-9943-B1DF-025B2C4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DCEF-2E0F-6748-B31C-B51229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id="{E2B0E723-963E-D746-9C64-1044790CE1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88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7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CB86B-D41E-40DB-1464-CE012A90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86FA-241D-1074-FB3A-CC495BDD8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3857-BE06-8A84-BD1C-FCC2092E7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C0E8-74F0-45C6-9096-6B77B52CE770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6F63-379C-B0E9-8066-FB09A19BD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89C6-6380-F9B3-9C05-07318CC58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2B3E-A5AB-4F49-A2F2-9C0C2DFFD3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flying&#10;&#10;Description automatically generated">
            <a:extLst>
              <a:ext uri="{FF2B5EF4-FFF2-40B4-BE49-F238E27FC236}">
                <a16:creationId xmlns:a16="http://schemas.microsoft.com/office/drawing/2014/main" id="{400268A1-9F4A-2043-A90D-4B615A082B4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950A8-30F9-6845-917D-9E3C002F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D19F-3995-6042-A39D-195DB6021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2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dualenrollment.fiu.edu/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blue graduation gowns&#10;&#10;Description automatically generated with low confidence">
            <a:extLst>
              <a:ext uri="{FF2B5EF4-FFF2-40B4-BE49-F238E27FC236}">
                <a16:creationId xmlns:a16="http://schemas.microsoft.com/office/drawing/2014/main" id="{03ED4032-3F16-427C-BBA4-9996A5E3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" y="14885"/>
            <a:ext cx="12192000" cy="6874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4A145-82B9-E6EF-D0AA-11FFA558A969}"/>
              </a:ext>
            </a:extLst>
          </p:cNvPr>
          <p:cNvSpPr txBox="1"/>
          <p:nvPr/>
        </p:nvSpPr>
        <p:spPr>
          <a:xfrm>
            <a:off x="5843704" y="234346"/>
            <a:ext cx="609447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Arial" panose="020B0604020202020204" pitchFamily="34" charset="0"/>
              </a:rPr>
              <a:t>FIU DUAL ENROLLMENT 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Person of Interest (</a:t>
            </a:r>
            <a:r>
              <a:rPr lang="en-US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POI)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Fall 2023 Workshop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6EC2A-AF87-0DAB-7471-D46013C60A43}"/>
              </a:ext>
            </a:extLst>
          </p:cNvPr>
          <p:cNvSpPr txBox="1"/>
          <p:nvPr/>
        </p:nvSpPr>
        <p:spPr>
          <a:xfrm>
            <a:off x="7220084" y="6201224"/>
            <a:ext cx="471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  <a:sym typeface="Arial"/>
              </a:rPr>
              <a:t>August 9, 2023/August 15, 2023</a:t>
            </a:r>
          </a:p>
        </p:txBody>
      </p:sp>
    </p:spTree>
    <p:extLst>
      <p:ext uri="{BB962C8B-B14F-4D97-AF65-F5344CB8AC3E}">
        <p14:creationId xmlns:p14="http://schemas.microsoft.com/office/powerpoint/2010/main" val="420130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00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3"/>
            <a:ext cx="12191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7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7"/>
            <a:ext cx="4303423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48E00-F513-55EC-8624-56E147BF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" y="-2"/>
            <a:ext cx="7091300" cy="13261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377"/>
            <a:br>
              <a:rPr lang="en-US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  <a:latin typeface="Impact" panose="020B0806030902050204" pitchFamily="34" charset="0"/>
              </a:rPr>
              <a:t>FIU Dual Enrollment Website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sz="4133" b="1" i="1" dirty="0">
                <a:solidFill>
                  <a:srgbClr val="FFFFFF"/>
                </a:solidFill>
              </a:rPr>
            </a:b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3169C773-FFC8-C43B-B6D1-5615F8133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63" y="1941852"/>
            <a:ext cx="3625733" cy="1957896"/>
          </a:xfrm>
          <a:prstGeom prst="rect">
            <a:avLst/>
          </a:prstGeom>
        </p:spPr>
      </p:pic>
      <p:pic>
        <p:nvPicPr>
          <p:cNvPr id="4" name="Content Placeholder 3" descr="Qr code&#10;&#10;Description automatically generated">
            <a:extLst>
              <a:ext uri="{FF2B5EF4-FFF2-40B4-BE49-F238E27FC236}">
                <a16:creationId xmlns:a16="http://schemas.microsoft.com/office/drawing/2014/main" id="{79C4A000-D2AA-30EA-F40A-E4AB1FAC7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15" y="2170189"/>
            <a:ext cx="3657600" cy="3657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BCD27-F3FC-7997-B57D-7837568A9071}"/>
              </a:ext>
            </a:extLst>
          </p:cNvPr>
          <p:cNvSpPr/>
          <p:nvPr/>
        </p:nvSpPr>
        <p:spPr>
          <a:xfrm>
            <a:off x="743659" y="4265155"/>
            <a:ext cx="5750011" cy="1693523"/>
          </a:xfrm>
          <a:prstGeom prst="rect">
            <a:avLst/>
          </a:prstGeom>
          <a:solidFill>
            <a:srgbClr val="001746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Visit: </a:t>
            </a:r>
            <a:r>
              <a:rPr lang="en-US" sz="2667" b="1" kern="0" dirty="0">
                <a:solidFill>
                  <a:prstClr val="white"/>
                </a:solidFill>
                <a:latin typeface="Calibri" panose="020F0502020204030204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https://dualenrollment.fiu.edu/</a:t>
            </a:r>
            <a:endParaRPr lang="en-US" sz="2667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74082" indent="82549" algn="ctr" defTabSz="1219170">
              <a:buClr>
                <a:srgbClr val="000000"/>
              </a:buClr>
            </a:pPr>
            <a:endParaRPr lang="en-US" sz="2667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74082" indent="82549" algn="ctr" defTabSz="1219170">
              <a:buClr>
                <a:srgbClr val="000000"/>
              </a:buClr>
            </a:pP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Email: </a:t>
            </a:r>
            <a:r>
              <a:rPr lang="en-US" sz="2667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dualenro@fiu.edu</a:t>
            </a:r>
          </a:p>
        </p:txBody>
      </p:sp>
    </p:spTree>
    <p:extLst>
      <p:ext uri="{BB962C8B-B14F-4D97-AF65-F5344CB8AC3E}">
        <p14:creationId xmlns:p14="http://schemas.microsoft.com/office/powerpoint/2010/main" val="249119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0044592-2717-5544-BDA2-337795D66E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Real Impact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4FB039-E8CD-B54C-85C3-533C2258CD7A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4EF17E-E4E0-2649-B9F8-6459BA016D44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60EEAC-9137-8D4D-B2EB-C75754EEF60D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5F3118-4393-8343-A772-A38E8ED51B2C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A493BD-0AB3-1C41-A451-D157D2ADF004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25A470-A4B5-8142-8CA5-CE6C459AFD53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DDE266-7F14-904C-A042-2E4181E8F2EA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BF656C-551E-4E49-83CD-E761771E6CC7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202102-5BCF-BABF-2AD8-275EF1C8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70" y="339375"/>
            <a:ext cx="9075620" cy="5949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0DD16A-684A-0778-E998-8A2A81AC925F}"/>
              </a:ext>
            </a:extLst>
          </p:cNvPr>
          <p:cNvSpPr txBox="1"/>
          <p:nvPr/>
        </p:nvSpPr>
        <p:spPr>
          <a:xfrm>
            <a:off x="2555363" y="1631279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buClrTx/>
              <a:defRPr/>
            </a:pPr>
            <a:r>
              <a:rPr lang="en-US" sz="7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9170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AB24-8AE2-7AEC-6036-867C8369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358" y="881711"/>
            <a:ext cx="4315627" cy="1145621"/>
          </a:xfrm>
        </p:spPr>
        <p:txBody>
          <a:bodyPr/>
          <a:lstStyle/>
          <a:p>
            <a:r>
              <a:rPr lang="en-US" sz="3600" b="0" kern="0" spc="-34" dirty="0">
                <a:solidFill>
                  <a:srgbClr val="002060"/>
                </a:solidFill>
                <a:latin typeface="Impact"/>
                <a:cs typeface="Impact"/>
              </a:rPr>
              <a:t>Learning Plan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57544-8134-AB08-4402-90EA5798EEB2}"/>
              </a:ext>
            </a:extLst>
          </p:cNvPr>
          <p:cNvSpPr/>
          <p:nvPr/>
        </p:nvSpPr>
        <p:spPr>
          <a:xfrm>
            <a:off x="991313" y="1956988"/>
            <a:ext cx="9833803" cy="385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Reboto"/>
              </a:rPr>
              <a:t>Familiarize you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Reboto"/>
              </a:rPr>
              <a:t>Eligibility Requirements – Fall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Reboto"/>
              </a:rPr>
              <a:t>Application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Reboto"/>
              </a:rPr>
              <a:t>HS DE Verification Process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Reboto"/>
              </a:rPr>
              <a:t>In-Person Course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Reboto"/>
              </a:rPr>
              <a:t>Online Course</a:t>
            </a:r>
          </a:p>
        </p:txBody>
      </p:sp>
    </p:spTree>
    <p:extLst>
      <p:ext uri="{BB962C8B-B14F-4D97-AF65-F5344CB8AC3E}">
        <p14:creationId xmlns:p14="http://schemas.microsoft.com/office/powerpoint/2010/main" val="18880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01843-6740-E16C-5C95-F9FCF75618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339742" y="1974705"/>
            <a:ext cx="4864963" cy="271785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199930-5397-02EE-FB40-51AE0A29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984543" cy="998778"/>
          </a:xfrm>
        </p:spPr>
        <p:txBody>
          <a:bodyPr anchor="ctr">
            <a:normAutofit fontScale="90000"/>
          </a:bodyPr>
          <a:lstStyle/>
          <a:p>
            <a:br>
              <a:rPr lang="en-US" sz="2000" dirty="0"/>
            </a:b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OFF-CAMPUS PROGRAM </a:t>
            </a:r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(@ High School Program)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1AEBBE-51C3-F61E-D239-B71451E17EB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72755" y="904774"/>
            <a:ext cx="6798900" cy="5538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DE Courses Offered at the School Site</a:t>
            </a:r>
          </a:p>
          <a:p>
            <a:pPr marL="0" indent="0" algn="ctr">
              <a:buNone/>
            </a:pPr>
            <a:endParaRPr lang="en-US" sz="2200" dirty="0">
              <a:latin typeface="Impact" panose="020B080603090205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In-Person taught by credentialed school instructor or FIU Faculty</a:t>
            </a:r>
          </a:p>
          <a:p>
            <a:pPr marL="457200" lvl="1" indent="0">
              <a:buNone/>
            </a:pPr>
            <a:endParaRPr lang="en-US" sz="2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taught on Canvas by FIU Faculty with the support of the school appointed Facilitator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6AE88-667F-F84A-8DE0-C0087BF08A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22" y="782550"/>
            <a:ext cx="4767309" cy="1759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 Eligibility Criteria 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a 3.0 unweighted HS GPA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 minimum score on a common placement test used to determine college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A565-7140-C848-A7D7-0820125AFA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1499" y="1095392"/>
            <a:ext cx="5742774" cy="2338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Impact" panose="020B080603090205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Continued Eligibility Criteria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Maintain a 3.0 unweighted high school GPA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Maintain a 3.0 cumulative FIU GPA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Earn a grade of C or better in course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FIU verifies Continued eligibility criteria.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C1EE6-748C-B340-897D-5A6EDA65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" y="88279"/>
            <a:ext cx="4833718" cy="809029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Eligibility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0DB34-4C20-7488-D075-0E6F285E6F37}"/>
              </a:ext>
            </a:extLst>
          </p:cNvPr>
          <p:cNvSpPr/>
          <p:nvPr/>
        </p:nvSpPr>
        <p:spPr>
          <a:xfrm>
            <a:off x="308086" y="2540773"/>
            <a:ext cx="4277179" cy="2575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Impact" panose="020B0806030902050204" pitchFamily="34" charset="0"/>
              </a:rPr>
              <a:t>Tests accepted by FIU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Postsecondary Education Readiness Test (PERT)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Next-Generation ACCUPLACER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PSAT- Alternative Method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7E614-7AE3-F84A-D484-0CB0C7882AA4}"/>
              </a:ext>
            </a:extLst>
          </p:cNvPr>
          <p:cNvSpPr/>
          <p:nvPr/>
        </p:nvSpPr>
        <p:spPr>
          <a:xfrm>
            <a:off x="5564619" y="3860747"/>
            <a:ext cx="6128635" cy="1260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Impact" panose="020B0806030902050204" pitchFamily="34" charset="0"/>
              </a:rPr>
              <a:t>Holistic Approach Alternative Indicators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Impact" panose="020B0806030902050204" pitchFamily="34" charset="0"/>
              </a:rPr>
              <a:t>(Only for In-Person Course Sections)</a:t>
            </a:r>
          </a:p>
          <a:p>
            <a:pPr marL="230188" lvl="1" indent="227013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HS GPA Academic Waiver </a:t>
            </a:r>
          </a:p>
          <a:p>
            <a:pPr marL="230188" lvl="1" indent="227013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Determinants of College Readiness Factors</a:t>
            </a: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A0462-577B-B557-E40A-804863872368}"/>
              </a:ext>
            </a:extLst>
          </p:cNvPr>
          <p:cNvSpPr txBox="1"/>
          <p:nvPr/>
        </p:nvSpPr>
        <p:spPr>
          <a:xfrm>
            <a:off x="553152" y="5238924"/>
            <a:ext cx="427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 verifies Initial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54508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4C7A1-88FE-951B-554D-94E7DC53F8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956" y="1724288"/>
            <a:ext cx="4761252" cy="3753566"/>
          </a:xfrm>
        </p:spPr>
        <p:txBody>
          <a:bodyPr>
            <a:normAutofit/>
          </a:bodyPr>
          <a:lstStyle/>
          <a:p>
            <a:pPr marL="228600" lvl="0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with a 2.7 – 2.99 unweighted high school GPA are eligible to acquire academic waiver</a:t>
            </a:r>
          </a:p>
          <a:p>
            <a:pPr marL="228600" lvl="0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Waiver not applicable for enrollment in:</a:t>
            </a:r>
          </a:p>
          <a:p>
            <a:pPr lvl="1" defTabSz="8890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courses</a:t>
            </a:r>
          </a:p>
          <a:p>
            <a:pPr lvl="1" defTabSz="8890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Courses offered at </a:t>
            </a: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sz="20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iddle </a:t>
            </a: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US" sz="20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chools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5F0FFB-17E6-D89A-FAEB-2F6BA04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676280"/>
            <a:ext cx="4651899" cy="1114799"/>
          </a:xfrm>
        </p:spPr>
        <p:txBody>
          <a:bodyPr/>
          <a:lstStyle/>
          <a:p>
            <a:b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ACADEMIC WAIVER</a:t>
            </a:r>
            <a:b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A31CA1-BBB8-17A6-4ED6-2D93B272377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263640" y="838200"/>
            <a:ext cx="4480559" cy="5333999"/>
          </a:xfrm>
        </p:spPr>
      </p:pic>
    </p:spTree>
    <p:extLst>
      <p:ext uri="{BB962C8B-B14F-4D97-AF65-F5344CB8AC3E}">
        <p14:creationId xmlns:p14="http://schemas.microsoft.com/office/powerpoint/2010/main" val="13483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4C7A1-88FE-951B-554D-94E7DC53F8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5308" y="2660195"/>
            <a:ext cx="4651899" cy="2894407"/>
          </a:xfrm>
        </p:spPr>
        <p:txBody>
          <a:bodyPr>
            <a:norm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FIU DE program holistic approach consists of using GPAs, past performance in related courses, and college readiness scores to evaluate students.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table presents factors which can be considered in the holistic approach for determining enrollment.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5F0FFB-17E6-D89A-FAEB-2F6BA04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151" y="1233679"/>
            <a:ext cx="4651899" cy="1114799"/>
          </a:xfrm>
        </p:spPr>
        <p:txBody>
          <a:bodyPr/>
          <a:lstStyle/>
          <a:p>
            <a:b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Determinants of College Readiness Factors</a:t>
            </a:r>
            <a:b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b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pic>
        <p:nvPicPr>
          <p:cNvPr id="7" name="Content Placeholder 6" descr="A white sheet with black text&#10;&#10;Description automatically generated">
            <a:extLst>
              <a:ext uri="{FF2B5EF4-FFF2-40B4-BE49-F238E27FC236}">
                <a16:creationId xmlns:a16="http://schemas.microsoft.com/office/drawing/2014/main" id="{9ABC9774-FBE0-8434-B487-598A9E5A744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00045" y="880217"/>
            <a:ext cx="5794048" cy="5076202"/>
          </a:xfrm>
        </p:spPr>
      </p:pic>
    </p:spTree>
    <p:extLst>
      <p:ext uri="{BB962C8B-B14F-4D97-AF65-F5344CB8AC3E}">
        <p14:creationId xmlns:p14="http://schemas.microsoft.com/office/powerpoint/2010/main" val="76944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6AE88-667F-F84A-8DE0-C0087BF08A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22" y="1028852"/>
            <a:ext cx="4767309" cy="19365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New/Returning Students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Students </a:t>
            </a:r>
            <a:r>
              <a:rPr lang="en-US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online application on DE website-this generates PID#</a:t>
            </a:r>
          </a:p>
          <a:p>
            <a:r>
              <a:rPr lang="en-US" sz="2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Returning Students </a:t>
            </a:r>
            <a:r>
              <a:rPr lang="en-US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 in to my.fiu.edu go to the Manage Classes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A565-7140-C848-A7D7-0820125AFA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1499" y="1105601"/>
            <a:ext cx="5742774" cy="2338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Impact" panose="020B080603090205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Plan of Action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When will students create application?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Who will facilitate the process, instructor or POI?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Who will collect the Parent Consent Form?</a:t>
            </a:r>
          </a:p>
          <a:p>
            <a:r>
              <a:rPr lang="en-US" sz="2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Who will complete the Waiver?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C1EE6-748C-B340-897D-5A6EDA65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" y="19913"/>
            <a:ext cx="4833718" cy="809029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Application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0DB34-4C20-7488-D075-0E6F285E6F37}"/>
              </a:ext>
            </a:extLst>
          </p:cNvPr>
          <p:cNvSpPr/>
          <p:nvPr/>
        </p:nvSpPr>
        <p:spPr>
          <a:xfrm>
            <a:off x="179899" y="3076486"/>
            <a:ext cx="4277179" cy="233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School and courses appear on the application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Parent Consent Form is generated at the end of the application and must be collected and filed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Academic Waiver must be completed and filed, if applicable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7E614-7AE3-F84A-D484-0CB0C7882AA4}"/>
              </a:ext>
            </a:extLst>
          </p:cNvPr>
          <p:cNvSpPr/>
          <p:nvPr/>
        </p:nvSpPr>
        <p:spPr>
          <a:xfrm>
            <a:off x="5564619" y="3860747"/>
            <a:ext cx="6128635" cy="1616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Impact" panose="020B0806030902050204" pitchFamily="34" charset="0"/>
              </a:rPr>
              <a:t>What’s Next ?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Impact" panose="020B0806030902050204" pitchFamily="34" charset="0"/>
              </a:rPr>
              <a:t>Access the HSDE Registration List</a:t>
            </a:r>
          </a:p>
          <a:p>
            <a:pPr marL="230188" lvl="1" indent="227013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Verify Eligibility Criteria </a:t>
            </a:r>
          </a:p>
          <a:p>
            <a:pPr marL="230188" lvl="1" indent="227013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Validate Class Rosters</a:t>
            </a: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2E20B-DA9B-9BB7-7A6B-E8FE5878262A}"/>
              </a:ext>
            </a:extLst>
          </p:cNvPr>
          <p:cNvSpPr txBox="1"/>
          <p:nvPr/>
        </p:nvSpPr>
        <p:spPr>
          <a:xfrm>
            <a:off x="5691499" y="139554"/>
            <a:ext cx="60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Application Window Opens:  August 17 – September 1</a:t>
            </a:r>
          </a:p>
        </p:txBody>
      </p:sp>
    </p:spTree>
    <p:extLst>
      <p:ext uri="{BB962C8B-B14F-4D97-AF65-F5344CB8AC3E}">
        <p14:creationId xmlns:p14="http://schemas.microsoft.com/office/powerpoint/2010/main" val="383702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5F0FFB-17E6-D89A-FAEB-2F6BA040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81" y="873940"/>
            <a:ext cx="5596866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Impact" panose="020B0806030902050204" pitchFamily="34" charset="0"/>
                <a:cs typeface="+mj-cs"/>
              </a:rPr>
              <a:t>HSDE Registration List</a:t>
            </a:r>
            <a:br>
              <a:rPr lang="en-US" sz="4000" kern="1200" dirty="0">
                <a:solidFill>
                  <a:schemeClr val="tx1"/>
                </a:solidFill>
                <a:latin typeface="Impact" panose="020B0806030902050204" pitchFamily="34" charset="0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Impact" panose="020B0806030902050204" pitchFamily="34" charset="0"/>
                <a:cs typeface="+mj-cs"/>
              </a:rPr>
              <a:t>FIU PantherSoft</a:t>
            </a:r>
            <a:br>
              <a:rPr lang="en-US" sz="4000" kern="1200" dirty="0">
                <a:solidFill>
                  <a:schemeClr val="tx1"/>
                </a:solidFill>
                <a:latin typeface="Impact" panose="020B0806030902050204" pitchFamily="34" charset="0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4C7A1-88FE-951B-554D-94E7DC53F8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931" y="2329197"/>
            <a:ext cx="6529402" cy="329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Task: 	Approve or Deny the Students</a:t>
            </a:r>
          </a:p>
          <a:p>
            <a:pPr marL="0" lvl="0" indent="0" defTabSz="91440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	Validate Class Roster</a:t>
            </a:r>
          </a:p>
          <a:p>
            <a:pPr marL="228600" lvl="0" indent="-228600" defTabSz="914400"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lvl="0" indent="0" defTabSz="91440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Required indicators completed by POI:</a:t>
            </a:r>
          </a:p>
          <a:p>
            <a:pPr marL="1142977" lvl="2" indent="-228600" defTabSz="91440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Assigned Period</a:t>
            </a:r>
          </a:p>
          <a:p>
            <a:pPr marL="1142977" lvl="2" indent="-228600" defTabSz="91440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Unweighted HS GPA</a:t>
            </a:r>
          </a:p>
          <a:p>
            <a:pPr marL="1142977" lvl="2" indent="-228600" defTabSz="91440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Grade Level</a:t>
            </a:r>
          </a:p>
          <a:p>
            <a:pPr marL="1142977" lvl="2" indent="-228600" defTabSz="914400">
              <a:spcBef>
                <a:spcPct val="0"/>
              </a:spcBef>
              <a:spcAft>
                <a:spcPct val="150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Common Placement </a:t>
            </a:r>
            <a:r>
              <a:rPr lang="en-US" b="1" i="1" dirty="0">
                <a:solidFill>
                  <a:schemeClr val="tx1"/>
                </a:solidFill>
                <a:latin typeface="+mn-lt"/>
                <a:cs typeface="+mn-cs"/>
              </a:rPr>
              <a:t>Test and Scores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NEW</a:t>
            </a:r>
          </a:p>
          <a:p>
            <a:pPr marL="0" indent="0" defTabSz="91440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All other indicators are facilitated through drop down options.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36FC7-6A46-A95D-622C-9E80344B7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6109"/>
          <a:stretch/>
        </p:blipFill>
        <p:spPr>
          <a:xfrm>
            <a:off x="6766884" y="147755"/>
            <a:ext cx="4565417" cy="267919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B24CFD4-BA6E-C604-C063-A26EAE40B5B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640497" y="3497802"/>
            <a:ext cx="5308847" cy="234370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6C9911-E321-62F1-98B8-D4655D83EE52}"/>
              </a:ext>
            </a:extLst>
          </p:cNvPr>
          <p:cNvSpPr txBox="1"/>
          <p:nvPr/>
        </p:nvSpPr>
        <p:spPr>
          <a:xfrm>
            <a:off x="6484039" y="2990866"/>
            <a:ext cx="559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Password must meet revised policy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5BB68-5CDF-B951-CCDD-7A50F7B197A1}"/>
              </a:ext>
            </a:extLst>
          </p:cNvPr>
          <p:cNvSpPr txBox="1"/>
          <p:nvPr/>
        </p:nvSpPr>
        <p:spPr>
          <a:xfrm>
            <a:off x="55548" y="5704292"/>
            <a:ext cx="652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Use Add/Drop form for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60837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6A551E9-7376-EE46-B5BD-0962DF3369DF}"/>
              </a:ext>
            </a:extLst>
          </p:cNvPr>
          <p:cNvSpPr/>
          <p:nvPr/>
        </p:nvSpPr>
        <p:spPr>
          <a:xfrm>
            <a:off x="4403326" y="1423350"/>
            <a:ext cx="6968970" cy="4919630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        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6EC1B500-D45E-DD47-B15A-B2188A56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6" y="126197"/>
            <a:ext cx="12278725" cy="933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  <a:ea typeface="Roboto Black" panose="020B0604020202020204" pitchFamily="2" charset="0"/>
              </a:rPr>
              <a:t>Fall 2023 Dates &amp; Deadlines  </a:t>
            </a:r>
            <a:endParaRPr lang="en-US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323B8-671F-A9BF-F050-092E4843D70C}"/>
              </a:ext>
            </a:extLst>
          </p:cNvPr>
          <p:cNvSpPr txBox="1"/>
          <p:nvPr/>
        </p:nvSpPr>
        <p:spPr>
          <a:xfrm>
            <a:off x="487053" y="1180729"/>
            <a:ext cx="5436959" cy="296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OFF-CAMPUS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Application Opens: August 17 – September 1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>
                    <a:lumMod val="9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Last day to Drop course:  October 19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SPOTs </a:t>
            </a:r>
            <a:r>
              <a:rPr lang="en-US" sz="2000" kern="0" dirty="0">
                <a:solidFill>
                  <a:srgbClr val="FFFFFF">
                    <a:lumMod val="9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Student Perception of Teaching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>
                    <a:lumMod val="9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November 27 – December 15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A2D31-C90E-47AC-B2A1-93181F413477}"/>
              </a:ext>
            </a:extLst>
          </p:cNvPr>
          <p:cNvSpPr txBox="1"/>
          <p:nvPr/>
        </p:nvSpPr>
        <p:spPr>
          <a:xfrm>
            <a:off x="487053" y="3451411"/>
            <a:ext cx="3591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Beginning October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Annual Cybersecurity Training Module opens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 Compliance Site Visits will be scheduled</a:t>
            </a:r>
          </a:p>
        </p:txBody>
      </p:sp>
    </p:spTree>
    <p:extLst>
      <p:ext uri="{BB962C8B-B14F-4D97-AF65-F5344CB8AC3E}">
        <p14:creationId xmlns:p14="http://schemas.microsoft.com/office/powerpoint/2010/main" val="4292861806"/>
      </p:ext>
    </p:extLst>
  </p:cSld>
  <p:clrMapOvr>
    <a:masterClrMapping/>
  </p:clrMapOvr>
</p:sld>
</file>

<file path=ppt/theme/theme1.xml><?xml version="1.0" encoding="utf-8"?>
<a:theme xmlns:a="http://schemas.openxmlformats.org/drawingml/2006/main" name="FIU Real Triumphs Template">
  <a:themeElements>
    <a:clrScheme name="FIU Bran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52950"/>
      </a:accent1>
      <a:accent2>
        <a:srgbClr val="B6862C"/>
      </a:accent2>
      <a:accent3>
        <a:srgbClr val="CC0066"/>
      </a:accent3>
      <a:accent4>
        <a:srgbClr val="00FFFF"/>
      </a:accent4>
      <a:accent5>
        <a:srgbClr val="FFFFFF"/>
      </a:accent5>
      <a:accent6>
        <a:srgbClr val="FFCC00"/>
      </a:accent6>
      <a:hlink>
        <a:srgbClr val="CC0066"/>
      </a:hlink>
      <a:folHlink>
        <a:srgbClr val="CC00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Real Triumphs Template" id="{D6BF73C1-EEDE-AC48-AD9C-ADD1887087B1}" vid="{ED22C5F8-F212-AF47-9EA2-9B7F431F3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Real Triumphs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C3C"/>
      </a:accent1>
      <a:accent2>
        <a:srgbClr val="976D23"/>
      </a:accent2>
      <a:accent3>
        <a:srgbClr val="A5A5A5"/>
      </a:accent3>
      <a:accent4>
        <a:srgbClr val="F6C604"/>
      </a:accent4>
      <a:accent5>
        <a:srgbClr val="08CED0"/>
      </a:accent5>
      <a:accent6>
        <a:srgbClr val="CE006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5bc15b-bd59-4b47-9732-f54825c7c8ee">
      <UserInfo>
        <DisplayName>Daniel Diaz</DisplayName>
        <AccountId>22</AccountId>
        <AccountType/>
      </UserInfo>
      <UserInfo>
        <DisplayName>Carolina Pilla</DisplayName>
        <AccountId>2231</AccountId>
        <AccountType/>
      </UserInfo>
      <UserInfo>
        <DisplayName>Sissi Chinea</DisplayName>
        <AccountId>5460</AccountId>
        <AccountType/>
      </UserInfo>
      <UserInfo>
        <DisplayName>Matias Rodas</DisplayName>
        <AccountId>6141</AccountId>
        <AccountType/>
      </UserInfo>
    </SharedWithUsers>
    <TaxCatchAll xmlns="455bc15b-bd59-4b47-9732-f54825c7c8ee" xsi:nil="true"/>
    <lcf76f155ced4ddcb4097134ff3c332f xmlns="f7c4ac53-4eba-4356-adbc-d494a6ea32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FE044EF1DE849BB587900A6821713" ma:contentTypeVersion="14" ma:contentTypeDescription="Create a new document." ma:contentTypeScope="" ma:versionID="877956f69c9c904bdbf1c7ae46754ca5">
  <xsd:schema xmlns:xsd="http://www.w3.org/2001/XMLSchema" xmlns:xs="http://www.w3.org/2001/XMLSchema" xmlns:p="http://schemas.microsoft.com/office/2006/metadata/properties" xmlns:ns2="455bc15b-bd59-4b47-9732-f54825c7c8ee" xmlns:ns3="f7c4ac53-4eba-4356-adbc-d494a6ea3267" targetNamespace="http://schemas.microsoft.com/office/2006/metadata/properties" ma:root="true" ma:fieldsID="cb1e1ad679bbb223bc65cad2906d5309" ns2:_="" ns3:_="">
    <xsd:import namespace="455bc15b-bd59-4b47-9732-f54825c7c8ee"/>
    <xsd:import namespace="f7c4ac53-4eba-4356-adbc-d494a6ea32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bc15b-bd59-4b47-9732-f54825c7c8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abdf6b4-bbb9-4494-b222-268a7429a7be}" ma:internalName="TaxCatchAll" ma:showField="CatchAllData" ma:web="455bc15b-bd59-4b47-9732-f54825c7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4ac53-4eba-4356-adbc-d494a6ea3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EC1B4-4216-423B-B0BB-82F5843B2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C3D29-A4F2-43AB-8FED-DD753DD8B873}">
  <ds:schemaRefs>
    <ds:schemaRef ds:uri="http://schemas.microsoft.com/office/2006/metadata/properties"/>
    <ds:schemaRef ds:uri="http://schemas.microsoft.com/office/infopath/2007/PartnerControls"/>
    <ds:schemaRef ds:uri="f1f308d3-4c92-402a-ab04-f7497706f561"/>
    <ds:schemaRef ds:uri="037f3154-205b-4b03-832b-30bfd3483c4e"/>
    <ds:schemaRef ds:uri="1f55ec82-a505-4936-99e5-d41b25147da0"/>
    <ds:schemaRef ds:uri="455bc15b-bd59-4b47-9732-f54825c7c8ee"/>
    <ds:schemaRef ds:uri="f7c4ac53-4eba-4356-adbc-d494a6ea3267"/>
  </ds:schemaRefs>
</ds:datastoreItem>
</file>

<file path=customXml/itemProps3.xml><?xml version="1.0" encoding="utf-8"?>
<ds:datastoreItem xmlns:ds="http://schemas.openxmlformats.org/officeDocument/2006/customXml" ds:itemID="{68DCACF0-1157-4CF9-85B8-FD4DF38B9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bc15b-bd59-4b47-9732-f54825c7c8ee"/>
    <ds:schemaRef ds:uri="f7c4ac53-4eba-4356-adbc-d494a6ea3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FIU Real Triumphs Template</Template>
  <TotalTime>2390</TotalTime>
  <Words>533</Words>
  <Application>Microsoft Office PowerPoint</Application>
  <PresentationFormat>Widescreen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Reboto</vt:lpstr>
      <vt:lpstr>Roboto</vt:lpstr>
      <vt:lpstr>Trebuchet MS</vt:lpstr>
      <vt:lpstr>Wingdings</vt:lpstr>
      <vt:lpstr>FIU Real Triumphs Template</vt:lpstr>
      <vt:lpstr>Office Theme</vt:lpstr>
      <vt:lpstr>1_Office Theme</vt:lpstr>
      <vt:lpstr>PowerPoint Presentation</vt:lpstr>
      <vt:lpstr>Learning Plan</vt:lpstr>
      <vt:lpstr> OFF-CAMPUS PROGRAM (@ High School Program) </vt:lpstr>
      <vt:lpstr>Eligibility Requirements</vt:lpstr>
      <vt:lpstr> ACADEMIC WAIVER </vt:lpstr>
      <vt:lpstr> Determinants of College Readiness Factors  </vt:lpstr>
      <vt:lpstr>Application </vt:lpstr>
      <vt:lpstr> HSDE Registration List FIU PantherSoft </vt:lpstr>
      <vt:lpstr>Fall 2023 Dates &amp; Deadlines  </vt:lpstr>
      <vt:lpstr> FIU Dual Enrollment Website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Plasencia</dc:creator>
  <cp:lastModifiedBy>Ana Jimenez</cp:lastModifiedBy>
  <cp:revision>59</cp:revision>
  <dcterms:created xsi:type="dcterms:W3CDTF">2020-08-12T18:54:24Z</dcterms:created>
  <dcterms:modified xsi:type="dcterms:W3CDTF">2023-08-15T13:36:48Z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0x0101005E5FE044EF1DE849BB587900A6821713</vt:lpwstr>
  </property>
  <property fmtid="{D5CDD505-2E9C-101B-9397-08002B2CF9AE}" pid="3" name="MediaServiceImageTags">
    <vt:lpwstr/>
  </property>
</Properties>
</file>